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25" r:id="rId3"/>
    <p:sldId id="298" r:id="rId4"/>
    <p:sldId id="284" r:id="rId5"/>
    <p:sldId id="295" r:id="rId6"/>
    <p:sldId id="274" r:id="rId7"/>
    <p:sldId id="32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E19E7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6433" autoAdjust="0"/>
  </p:normalViewPr>
  <p:slideViewPr>
    <p:cSldViewPr snapToGrid="0">
      <p:cViewPr varScale="1">
        <p:scale>
          <a:sx n="107" d="100"/>
          <a:sy n="107" d="100"/>
        </p:scale>
        <p:origin x="159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&#1055;&#1088;&#1077;&#1079;&#1077;&#1085;&#1090;&#1072;&#1094;&#1080;&#1103;%20&#1088;&#1072;&#1073;&#1086;&#1090;&#1072;%20&#1089;%20&#1088;&#1086;&#1076;&#1080;&#1090;&#1077;&#1083;&#1103;&#1084;&#1080;\&#1053;&#1077;&#1088;&#1072;&#1079;&#1083;&#1091;&#1095;&#1085;&#1099;&#1077;%20&#1076;&#1088;&#1091;&#1079;&#1100;&#1103;.mp3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765852" y="1905506"/>
            <a:ext cx="5612296" cy="3046988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ормы </a:t>
            </a: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взаимодействия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родителями по физическому развитию детей в соответствии с  ФГОС  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ДО»</a:t>
            </a:r>
          </a:p>
          <a:p>
            <a:pPr algn="ctr"/>
            <a:endParaRPr lang="ru-RU" sz="3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ln w="11430"/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ru-RU" sz="1600" dirty="0" err="1" smtClean="0">
                <a:ln w="11430"/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Саксонова</a:t>
            </a:r>
            <a:r>
              <a:rPr lang="ru-RU" sz="1600" dirty="0" smtClean="0">
                <a:ln w="11430"/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Эльвира Александровна, </a:t>
            </a:r>
          </a:p>
          <a:p>
            <a:pPr algn="ctr"/>
            <a:r>
              <a:rPr lang="ru-RU" sz="1600" dirty="0" smtClean="0">
                <a:ln w="11430"/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инструктор по физической культуре</a:t>
            </a:r>
            <a:endParaRPr lang="ru-RU" sz="1600" dirty="0">
              <a:ln w="11430"/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3900" y="498101"/>
            <a:ext cx="79063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«Детский сад № 22 «Искорка»</a:t>
            </a:r>
          </a:p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Усть-Илимск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Неразлучные друзь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2039470" y="5952565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084295" y="1264024"/>
            <a:ext cx="681765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29741" y="443753"/>
            <a:ext cx="51343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4472C4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Формы работы с семьёй</a:t>
            </a:r>
            <a:endParaRPr lang="ru-RU" sz="3200" dirty="0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-298814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8"/>
            <a:r>
              <a:rPr lang="ru-RU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85999" y="1116106"/>
            <a:ext cx="6266329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solidFill>
                  <a:srgbClr val="4472C4">
                    <a:lumMod val="50000"/>
                  </a:srgb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Традиционные:</a:t>
            </a:r>
          </a:p>
          <a:p>
            <a:pPr indent="4508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4472C4">
                    <a:lumMod val="50000"/>
                  </a:srgb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Открытые физкультурные занятия для родителей;</a:t>
            </a:r>
            <a:endParaRPr lang="ru-RU" sz="2000" dirty="0" smtClean="0">
              <a:solidFill>
                <a:srgbClr val="4472C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85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4472C4">
                    <a:lumMod val="50000"/>
                  </a:srgb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Физкультурные праздники;</a:t>
            </a:r>
            <a:endParaRPr lang="ru-RU" sz="2000" dirty="0" smtClean="0">
              <a:solidFill>
                <a:srgbClr val="4472C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85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4472C4">
                    <a:lumMod val="50000"/>
                  </a:srgb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День открытых дверей в спортивном зале;</a:t>
            </a:r>
            <a:endParaRPr lang="ru-RU" sz="2000" dirty="0" smtClean="0">
              <a:solidFill>
                <a:srgbClr val="4472C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85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4472C4">
                    <a:lumMod val="50000"/>
                  </a:srgb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Беседы  - индивидуальные и групповые;</a:t>
            </a:r>
            <a:endParaRPr lang="ru-RU" sz="2000" dirty="0" smtClean="0">
              <a:solidFill>
                <a:srgbClr val="4472C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85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4472C4">
                    <a:lumMod val="50000"/>
                  </a:srgb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Консультации;</a:t>
            </a:r>
            <a:endParaRPr lang="ru-RU" sz="2000" dirty="0" smtClean="0">
              <a:solidFill>
                <a:srgbClr val="4472C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85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4472C4">
                    <a:lumMod val="50000"/>
                  </a:srgb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Разработка и оформление стендовой информации;</a:t>
            </a:r>
            <a:endParaRPr lang="ru-RU" sz="2000" dirty="0" smtClean="0">
              <a:solidFill>
                <a:srgbClr val="4472C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85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4472C4">
                    <a:lumMod val="50000"/>
                  </a:srgb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Родительские собрания;</a:t>
            </a:r>
            <a:endParaRPr lang="ru-RU" sz="2000" dirty="0" smtClean="0">
              <a:solidFill>
                <a:srgbClr val="4472C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85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4472C4">
                    <a:lumMod val="50000"/>
                  </a:srgb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Анкетирование.</a:t>
            </a:r>
          </a:p>
          <a:p>
            <a:pPr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solidFill>
                  <a:srgbClr val="4472C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Инновационные:</a:t>
            </a:r>
          </a:p>
          <a:p>
            <a:pPr indent="45085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4472C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Фотовыставки;</a:t>
            </a:r>
          </a:p>
          <a:p>
            <a:pPr indent="45085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4472C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Составление фотоальбомов;</a:t>
            </a:r>
          </a:p>
          <a:p>
            <a:pPr indent="45085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4472C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Акции;</a:t>
            </a:r>
          </a:p>
          <a:p>
            <a:pPr indent="45085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4472C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Школа «Мяча»;</a:t>
            </a:r>
          </a:p>
          <a:p>
            <a:pPr indent="45085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4472C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Использование нестандартного оборудования «Игровой парашют».</a:t>
            </a:r>
          </a:p>
          <a:p>
            <a:pPr indent="45085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ru-RU" sz="2000" dirty="0" smtClean="0">
              <a:solidFill>
                <a:srgbClr val="4472C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963832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084295" y="1264024"/>
            <a:ext cx="6817658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5" name="Рисунок 4" descr="DSCN951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58510" y="1094850"/>
            <a:ext cx="3480910" cy="2484373"/>
          </a:xfrm>
          <a:prstGeom prst="roundRect">
            <a:avLst>
              <a:gd name="adj" fmla="val 16667"/>
            </a:avLst>
          </a:prstGeom>
          <a:ln w="28575"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extBox 1"/>
          <p:cNvSpPr txBox="1"/>
          <p:nvPr/>
        </p:nvSpPr>
        <p:spPr>
          <a:xfrm>
            <a:off x="2926080" y="276106"/>
            <a:ext cx="5001768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Стендовая информация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006" y="3951263"/>
            <a:ext cx="4513842" cy="25346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5287" y="1066168"/>
            <a:ext cx="3622706" cy="26158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326342" y="1035424"/>
            <a:ext cx="681765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04949" y="403412"/>
            <a:ext cx="873498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36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Открытые физкультурные занятия</a:t>
            </a:r>
            <a:endParaRPr lang="ru-RU" sz="36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1131" y="1599640"/>
            <a:ext cx="3513909" cy="26354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5509" y="3702635"/>
            <a:ext cx="4138893" cy="31041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5460576" y="2039812"/>
            <a:ext cx="3272351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использованием </a:t>
            </a:r>
          </a:p>
          <a:p>
            <a:pPr algn="ctr"/>
            <a:r>
              <a:rPr lang="ru-RU" sz="20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нестандартного </a:t>
            </a:r>
          </a:p>
          <a:p>
            <a:pPr algn="ctr"/>
            <a:r>
              <a:rPr lang="ru-RU" sz="20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оборудования</a:t>
            </a:r>
            <a:endParaRPr lang="ru-RU" sz="20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084295" y="1264024"/>
            <a:ext cx="681765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8" name="Рисунок 7" descr="DSCN948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87706" y="1010451"/>
            <a:ext cx="6441140" cy="5588306"/>
          </a:xfrm>
          <a:prstGeom prst="roundRect">
            <a:avLst>
              <a:gd name="adj" fmla="val 16667"/>
            </a:avLst>
          </a:prstGeom>
          <a:ln w="38100">
            <a:solidFill>
              <a:schemeClr val="tx2">
                <a:lumMod val="75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3766330" y="174812"/>
            <a:ext cx="3925388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Фотовыставки</a:t>
            </a:r>
            <a:endParaRPr lang="ru-RU" sz="32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084295" y="1264024"/>
            <a:ext cx="681765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306542" y="2967335"/>
            <a:ext cx="5309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endParaRPr lang="ru-RU" sz="54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106" y="873939"/>
            <a:ext cx="4022301" cy="30167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976" y="873939"/>
            <a:ext cx="2595865" cy="19468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574" y="2939783"/>
            <a:ext cx="2623267" cy="19674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7457" y="4159264"/>
            <a:ext cx="3970950" cy="22298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" name="Прямоугольник 14"/>
          <p:cNvSpPr/>
          <p:nvPr/>
        </p:nvSpPr>
        <p:spPr>
          <a:xfrm>
            <a:off x="1268083" y="94121"/>
            <a:ext cx="7875917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Спортивные развлечения и праздники</a:t>
            </a:r>
            <a:endParaRPr lang="ru-RU" sz="32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084295" y="1264024"/>
            <a:ext cx="681765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243728" y="484646"/>
            <a:ext cx="7875917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Отзывы родителей</a:t>
            </a:r>
            <a:endParaRPr lang="ru-RU" sz="32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885950" y="1247775"/>
            <a:ext cx="7016003" cy="4200525"/>
          </a:xfrm>
        </p:spPr>
        <p:txBody>
          <a:bodyPr>
            <a:noAutofit/>
          </a:bodyPr>
          <a:lstStyle/>
          <a:p>
            <a:r>
              <a:rPr lang="ru-RU" sz="1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День открытых дверей </a:t>
            </a:r>
            <a:r>
              <a:rPr lang="ru-RU" sz="1400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«Эльвира Александровна  так сумела организовать занятие, что дети все время взаимодействовали со спортивным инвентарем ( игровым парашютом), упражнения были необычными и занимательными, вызывали интерес своей необычностью и радость в выполнении. Дети, и мы родители, получили  массу удовольствия от занятия».</a:t>
            </a:r>
            <a:r>
              <a:rPr lang="ru-RU" sz="1400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Развлечение </a:t>
            </a:r>
            <a:r>
              <a:rPr lang="ru-RU" sz="1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«Мама, папа, я - спортивная семья» </a:t>
            </a:r>
            <a:br>
              <a:rPr lang="ru-RU" sz="1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«Получили море позитива и хороших эмоций,  зарядились энергией на весь год!» - «Как приятно оказаться в дружной, родной, самой теплой и веселой компании из наших чудесных детей и замечательных родителей! Время пролетело так душевно, и так быстро. И что есть в этом мире ценнее смеха наших детей, задорных улыбок родителей, хоть ненадолго возвращенных в детство. </a:t>
            </a:r>
            <a:br>
              <a:rPr lang="ru-RU" sz="1400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Эльвира Александровна! Спасибо Вам, за такое замечательное мероприятие!!»</a:t>
            </a:r>
            <a:br>
              <a:rPr lang="ru-RU" sz="1400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Досуг: "С физкультурой мы дружны!" </a:t>
            </a:r>
            <a: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«Сегодня каждый из нас одержал маленькую победу! Маленькую, но убедительную победу над самим собой. А ещё получили заряд бодрости и массу положительных эмоций. Спасибо организатору праздника!».</a:t>
            </a:r>
            <a:b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«Здорово, что организуются такие мероприятия – это сплачивает родительский коллектив, развивает детей. Порадовало большое количество участников. Ощущалась атмосфера праздника, веселья. Спасибо, Эльвира Александровна. Наша семья всегда рада участвовать в таких мероприятиях».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425030"/>
      </p:ext>
    </p:extLst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846</TotalTime>
  <Words>112</Words>
  <Application>Microsoft Office PowerPoint</Application>
  <PresentationFormat>Экран (4:3)</PresentationFormat>
  <Paragraphs>45</Paragraphs>
  <Slides>7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День открытых дверей  - «Эльвира Александровна  так сумела организовать занятие, что дети все время взаимодействовали со спортивным инвентарем ( игровым парашютом), упражнения были необычными и занимательными, вызывали интерес своей необычностью и радость в выполнении. Дети, и мы родители, получили  массу удовольствия от занятия».  Развлечение «Мама, папа, я - спортивная семья»  - «Получили море позитива и хороших эмоций,  зарядились энергией на весь год!» - «Как приятно оказаться в дружной, родной, самой теплой и веселой компании из наших чудесных детей и замечательных родителей! Время пролетело так душевно, и так быстро. И что есть в этом мире ценнее смеха наших детей, задорных улыбок родителей, хоть ненадолго возвращенных в детство.  Эльвира Александровна! Спасибо Вам, за такое замечательное мероприятие!!»  Досуг: "С физкультурой мы дружны!"   - «Сегодня каждый из нас одержал маленькую победу! Маленькую, но убедительную победу над самим собой. А ещё получили заряд бодрости и массу положительных эмоций. Спасибо организатору праздника!». - «Здорово, что организуются такие мероприятия – это сплачивает родительский коллектив, развивает детей. Порадовало большое количество участников. Ощущалась атмосфера праздника, веселья. Спасибо, Эльвира Александровна. Наша семья всегда рада участвовать в таких мероприятиях».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UserSH</cp:lastModifiedBy>
  <cp:revision>114</cp:revision>
  <dcterms:created xsi:type="dcterms:W3CDTF">2013-11-19T05:52:05Z</dcterms:created>
  <dcterms:modified xsi:type="dcterms:W3CDTF">2020-03-29T07:43:22Z</dcterms:modified>
</cp:coreProperties>
</file>