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56" r:id="rId4"/>
    <p:sldId id="261" r:id="rId5"/>
    <p:sldId id="263" r:id="rId6"/>
    <p:sldId id="257" r:id="rId7"/>
    <p:sldId id="258" r:id="rId8"/>
    <p:sldId id="260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2381912"/>
            <a:ext cx="8208912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/>
                <a:ea typeface="Calibri"/>
                <a:cs typeface="Times New Roman"/>
              </a:rPr>
              <a:t>«Развитие математических способностей у дошкольников»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5504" y="404664"/>
            <a:ext cx="7292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МКДОУ детский сад комбинированного </a:t>
            </a:r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вида </a:t>
            </a:r>
          </a:p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15 «Березка»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3385" y="4365104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Быкова Марина Анатольевна</a:t>
            </a:r>
            <a:endParaRPr lang="ru-RU" sz="2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8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73481" y="1583789"/>
            <a:ext cx="7199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929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8995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39952" y="20608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Цель: 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закрепление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счета от 1 до 10;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подготовка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детей к изучению сложения и вычитания;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акцентирование внимания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на месте числа в ряду других чисел;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3192993" cy="4365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411760" y="260648"/>
            <a:ext cx="4572000" cy="10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Дидактическое пособие </a:t>
            </a:r>
            <a:endParaRPr lang="ru-RU" sz="24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Математические </a:t>
            </a:r>
            <a:r>
              <a:rPr lang="ru-RU" sz="2400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пазлы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873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55776" y="27719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</a:rPr>
              <a:t>Дидактическое пособие </a:t>
            </a:r>
            <a:endParaRPr lang="ru-RU" sz="2400" b="1" dirty="0" smtClean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</a:rPr>
              <a:t>Математические часы»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50814"/>
            <a:ext cx="3746266" cy="3130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30105" y="170080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Цель: 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обучение соотнесению  количества предметов с конкретным числом;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закрепление счета от 1 до 10;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развитие мелкой моторики рук,  воображения, речи;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закрепление сенсорных навыков и пространственных представлений.</a:t>
            </a:r>
            <a:endParaRPr lang="ru-RU" sz="1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524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3123165" cy="3014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07937" y="2476174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4860032" y="548680"/>
            <a:ext cx="2256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акеты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 </a:t>
            </a:r>
          </a:p>
        </p:txBody>
      </p:sp>
    </p:spTree>
    <p:extLst>
      <p:ext uri="{BB962C8B-B14F-4D97-AF65-F5344CB8AC3E}">
        <p14:creationId xmlns:p14="http://schemas.microsoft.com/office/powerpoint/2010/main" val="393966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824386"/>
            <a:ext cx="2804752" cy="25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54044" y="3717032"/>
            <a:ext cx="2907719" cy="25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78326" y="508030"/>
            <a:ext cx="44442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«Занимательная математика»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прищепками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11580" y="1556792"/>
            <a:ext cx="47648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умение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количество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предметов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конкретным числом,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закрепление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от 1 до 10,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умение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время по часам,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развитие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рук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0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79712" y="260648"/>
            <a:ext cx="5763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пособие "Карусель. Сложение"</a:t>
            </a:r>
            <a:endParaRPr lang="ru-RU" sz="24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6514" y="1730976"/>
            <a:ext cx="4032450" cy="3024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995936" y="119675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Цель: 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формирование элементарных математических представлений, 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упражнение в  соотнесении цифры и количества предметов;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упражнение в  составлении и решении простых арифметических задач на сложение ( вычитание);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умение различать и называть пространственные отношения: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справа-справа;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развитие мелкой моторики пальцев рук, внимания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456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9565" y="1148746"/>
            <a:ext cx="364840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355667" y="608324"/>
            <a:ext cx="3660354" cy="3829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57490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" y="-21206"/>
            <a:ext cx="9144000" cy="68836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11960" y="155679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ориентироваться на плоскости и решать задачи в системе координат;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работать по схеме;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и координации движений руки;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смекалки, воображения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5309" y="1557603"/>
            <a:ext cx="3569511" cy="2718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051720" y="260648"/>
            <a:ext cx="5517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«Планшет для рисования магнитами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4084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63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5262685">
            <a:off x="998457" y="664885"/>
            <a:ext cx="2736306" cy="3582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55615">
            <a:off x="5076736" y="1214416"/>
            <a:ext cx="3525076" cy="2643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645" y="3284984"/>
            <a:ext cx="3668174" cy="2494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416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236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12</cp:revision>
  <dcterms:created xsi:type="dcterms:W3CDTF">2019-02-05T14:17:46Z</dcterms:created>
  <dcterms:modified xsi:type="dcterms:W3CDTF">2021-10-23T10:13:58Z</dcterms:modified>
</cp:coreProperties>
</file>