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55" y="1"/>
            <a:ext cx="4267913" cy="344139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2398"/>
            <a:ext cx="4499992" cy="3429001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573016"/>
            <a:ext cx="4680520" cy="311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579943"/>
            <a:ext cx="4475018" cy="311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12525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222</dc:creator>
  <cp:lastModifiedBy>222</cp:lastModifiedBy>
  <cp:revision>5</cp:revision>
  <dcterms:created xsi:type="dcterms:W3CDTF">2021-10-23T12:55:28Z</dcterms:created>
  <dcterms:modified xsi:type="dcterms:W3CDTF">2021-10-23T13:16:30Z</dcterms:modified>
</cp:coreProperties>
</file>