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482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D23061-0AE2-422B-8BE8-879B683509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60EAB2E-B199-4E60-9C20-FED73A6CC6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EC68AE-08FD-4E05-98E5-06CAFB0EC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1637DD-A43A-452A-9355-CD1B1EF43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741DC6-8896-436A-BFF7-AACA36BE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03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2FB4B-B433-45D5-81FF-2B9B75CA8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D74A35-4E77-41A3-B97E-E500A55BFC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1585B0-CA68-4EBC-B659-351DA9AEE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C91953-70FF-49D9-840E-703EADEF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A4E6FA-5D9C-441B-8116-0384FBFF3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028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3EFB546-CC29-4332-A6AF-6118E520E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FC9905-552F-4C55-8B62-6B3B62B3B5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513884-F202-4BF5-B87F-A22B4CE95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AD4526-D09E-45E4-B944-44BB66DCF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FED54A-9C77-4AD6-B5DA-D05D9D10B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794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986375-F50C-47E6-A36E-EF3BE023F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BD71FD-1005-4712-9DEE-2F0DE91F3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54EF53-36E5-4FE0-965B-FC843307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03989F-96C0-4068-9F45-3976C8A16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2A16CA-94A5-4AA2-816E-584573B19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74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BCFDB6-0346-4203-8096-7DAC487C6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6A2A3A-2C23-4C79-ACD9-117138F76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B71238-5B5B-4544-93FF-DF7251A69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0D6172-6C61-4467-85C5-E46F1C3D1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CF1761-7A45-4281-A3F9-0A8BF444C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41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B7B31-D27E-49B5-8ADE-D090CEB36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51F75B-C87A-4FCE-82CC-62CE95B859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0323E6-F6EA-4A0D-ACD1-B1BFAF65B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05FF9D-EC37-433F-AB98-0FEBB778F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F2BF4D-589A-46C8-B9A6-A79500FB8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A0892C-F010-4D42-BC46-2D9CF5589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4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425EA2-3D6B-4773-8DF3-2FEEBE729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0E7323-EC4E-49BA-B55B-5618FB8CD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16FCCCD-B43A-496D-AAE3-A4FDA005B2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AB90289-8AF8-482C-9B60-1D895064BA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64F123D-AB9B-4411-9019-69CB6D8F31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273D837-7002-432F-9B33-F346D69A0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7E191E6-EFA0-40F5-97DE-8AC45D126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B000729-970A-454A-B67C-F5898FFEC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70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3FACEB-DC07-4952-9A38-EB6C6B18C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D4B7592-1C83-4F96-B9C9-7116DBFA6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8DA1C58-A33E-4CA4-ABEC-3F266665F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740A87-1135-4882-8C36-7CC613247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831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0AB94E3-2404-48F6-A75D-CC069D374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6BBF7FD-6ECB-4EAD-84DE-BB5C421BC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22CD057-8DF5-4DF9-86B1-363F6ADD0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58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CD78EC-67A2-4789-8E50-7AD3EEC3E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564891-937C-40A7-90D0-D3D9DEBBC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1A6F91-CEE4-47A7-95E9-24D3A6FEC8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6DE535-CBFB-44B5-B067-23E69BA5A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0F6D6E-0412-4B49-A46D-54DC9614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FF7E40-540E-4FFC-A88D-B322CD37F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7C3C8A-C34C-444D-9AB0-CC58C2BE3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5E95280-ECC5-42BA-BAA5-51B3B8DA98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528A8B6-22FB-4C07-BDCE-6A017822D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5C6687-1D09-4491-9842-8A8612FBF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673D6F-936C-4077-8DF9-5D7A1416B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9C49AE-D9AC-41FC-A34E-927CFE89F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76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A36FF-4B37-436E-9A9E-C4843A363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AE23C-0A24-4039-A6AC-F171B4293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EA876D-51B0-4888-8440-F99369B67A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2A45B-7211-46D6-8581-2577D57FE3DE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6EF75A-BF5F-42CC-8CBF-4A356553C1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A088D0-E1B4-4E3A-A76D-0974324313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1D2AC-87AA-4E79-B315-B5B1E6967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86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D946DE-8208-4790-98A5-17A6075C9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B48B5-BEFA-4453-9B29-4783E34F3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38294" y="6396487"/>
            <a:ext cx="946029" cy="297611"/>
          </a:xfrm>
        </p:spPr>
        <p:txBody>
          <a:bodyPr anchor="t">
            <a:normAutofit/>
          </a:bodyPr>
          <a:lstStyle/>
          <a:p>
            <a:endParaRPr lang="ru-RU" sz="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E92643-ADEA-4C39-AEFA-E1FE42F177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7B15FAF-6A19-47A2-A8C3-F052F00D3173}"/>
              </a:ext>
            </a:extLst>
          </p:cNvPr>
          <p:cNvSpPr/>
          <p:nvPr/>
        </p:nvSpPr>
        <p:spPr>
          <a:xfrm>
            <a:off x="1877683" y="3748432"/>
            <a:ext cx="8436634" cy="13629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7200" dirty="0"/>
              <a:t>Профессии будущего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7AF99A0-CC1A-4E30-87DC-C544E5E24244}"/>
              </a:ext>
            </a:extLst>
          </p:cNvPr>
          <p:cNvSpPr/>
          <p:nvPr/>
        </p:nvSpPr>
        <p:spPr>
          <a:xfrm>
            <a:off x="592345" y="388189"/>
            <a:ext cx="11291978" cy="7548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МБДОУ № 14 «Красная шапочка» </a:t>
            </a:r>
            <a:r>
              <a:rPr lang="ru-RU" sz="3200" dirty="0" err="1"/>
              <a:t>г.Котовск</a:t>
            </a:r>
            <a:r>
              <a:rPr lang="ru-RU" sz="3200" dirty="0"/>
              <a:t> Тамбовская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2679722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0119C0-ABE3-460C-B44C-8F56C8467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6188" y="684303"/>
            <a:ext cx="3995468" cy="306387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Космический гид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4B85A8-3B06-465C-8A43-437B48F58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672" y="4270075"/>
            <a:ext cx="10860656" cy="24844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/>
              <a:t>Ученые говорят о том, что к началу 2030-х годов космический туризм перестанет быть редкостью и станет вполне доступным для обеспеченных людей. В связи с этим станут востребованными гиды, которые будут сопровождать путешественников в полетах к звездам.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EF44C5-D7C6-4E11-94B0-2119611E8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10" y="263765"/>
            <a:ext cx="6247920" cy="3904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5078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581C6E-6C5D-4841-9316-8EF398835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0166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Сити-фермер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6FDFCC-48E5-466D-B9B2-9E9D6D593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6189" y="1690688"/>
            <a:ext cx="4668328" cy="448627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Он будет заниматься полезным озеленением мегаполисов. Вполне возможно, что в будущем большие города смогут самостоятельно обеспечивать себя овощами и фруктами – они будут выращиваться прямо на крышах и фасадах небоскребов.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A94080-D8AF-49B7-91C1-5E696B615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83" y="1505729"/>
            <a:ext cx="6649528" cy="4987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98159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D17DF9-E3CA-4C88-9EF9-ADF813DDE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1172" y="1744664"/>
            <a:ext cx="3986842" cy="13887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Онлайн-доктор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6EBD4A-9642-4542-9D52-72AF1DDB0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191" y="4865298"/>
            <a:ext cx="9285617" cy="14669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Уже через 4-5 лет онлайн-доктор сможет заменить большинство врачей, практикующих классический очный прием пациентов.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C23052-F6F7-4AC2-BAFF-4A4BE228D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127" y="352501"/>
            <a:ext cx="6219647" cy="458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00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297ED-7EF5-44BF-B221-A71E714F3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090" y="707276"/>
            <a:ext cx="4096109" cy="3283849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Разработчик домашних роботов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F128DE-F2D0-4645-8B80-0A505FACB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436" y="4508799"/>
            <a:ext cx="11069128" cy="19840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/>
              <a:t>Специальность существует уже сегодня и в будущем продолжит набирать популярность. Эксперты полагают, что к 2030-му году человек сможет полностью избавиться от хлопот по дому, передав всю бытовую работу машинам.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5FD23E-C35C-43D0-AB2D-81E263F6B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286" y="248593"/>
            <a:ext cx="6278278" cy="4201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4914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344866-91A8-45A2-90B0-F536C66A7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Проектировщик финансовой траектории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EDD0B7-D4CD-4042-A370-A526877D05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915" y="1690688"/>
            <a:ext cx="5183036" cy="49029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/>
              <a:t>Он поможет вам не совершать ошибок при построении карьеры, разработав индивидуальный план достижения успехов. По сути это эксперт, который сможет составить алгоритм движения по карьерной лестнице для каждого человека.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B0E646-54F8-4665-9946-25AC60781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798" y="1999739"/>
            <a:ext cx="5911719" cy="3942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16673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294BF7-84A2-4408-8DEF-CE13CC961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Инженер по разработке устройств постоянного питания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C6358B-DA5F-42E9-9AED-E5BBFA4EF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403" y="1690688"/>
            <a:ext cx="5655333" cy="4968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В ближайшие 5-10 лет может быть завершен переход к устойчивой энергетике – на всей территории планеты начнут использовать энергию солнца и ветра в качестве основного источника питания. Потому разработчики устройств постоянного питания станут особенно востребованными.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7B23F7-8289-45A6-ADA6-D0FC66496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64" y="2165230"/>
            <a:ext cx="5815840" cy="3873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61557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A40FC-0B49-4D05-9D4D-DE507D233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1499" y="986227"/>
            <a:ext cx="4052977" cy="324934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Виртуальные экскурсоводы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4F64A9-A640-434B-A62C-97B53ACF0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7211" y="4905165"/>
            <a:ext cx="10515600" cy="15877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/>
              <a:t>Эксперты полагают, что совсем скоро виртуальные экскурсии вытеснят до 80% реальных помещений культурных объектов.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7CB601-DF76-4EBC-B49E-52E884461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5218" y="295453"/>
            <a:ext cx="5897593" cy="4423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65847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1AF8BB-21A2-4AFE-B793-0EDCF01F8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9984" y="1409519"/>
            <a:ext cx="3279475" cy="208750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Строитель «умных» дорог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D8117F-C50B-43D2-8977-62DA9A6FF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458" y="4511526"/>
            <a:ext cx="11057627" cy="22380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/>
              <a:t>Такой специалист подбирает и устанавливает адаптивное дорожное покрытие, которое подстраиваться под погоду; создаёт системы наблюдения и сеть датчиков. Приборы предупреждают об образовании пробки, а потом направляют поток машин так, чтобы затора не случилось.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0C9003-3183-4FF1-A5FE-94A039D0A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96" y="574442"/>
            <a:ext cx="7656229" cy="3757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15004745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C68C7E-1D55-4A24-BBAF-FB9AA5CC1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1532" y="1371600"/>
            <a:ext cx="1252268" cy="319088"/>
          </a:xfrm>
        </p:spPr>
        <p:txBody>
          <a:bodyPr>
            <a:normAutofit/>
          </a:bodyPr>
          <a:lstStyle/>
          <a:p>
            <a:endParaRPr dirty="0" lang="ru-RU" sz="80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E6D1108-4BD4-465B-A5D1-7073F422C6B6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-61"/>
          <a:stretch/>
        </p:blipFill>
        <p:spPr>
          <a:xfrm>
            <a:off x="0" y="793630"/>
            <a:ext cx="12085608" cy="5460521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EA3940-9CAB-4381-8E5D-156770939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2849" y="2277373"/>
            <a:ext cx="4106174" cy="410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797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07D3D-9CB0-4E6C-9CDC-3697DFE97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1FD3E78-516D-4CBF-851A-41CCE86030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47579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AD4F6-2732-4975-989F-FC4C954EF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4850439-8E1A-456E-BABE-B444A334E0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1531"/>
          </a:xfrm>
        </p:spPr>
      </p:pic>
    </p:spTree>
    <p:extLst>
      <p:ext uri="{BB962C8B-B14F-4D97-AF65-F5344CB8AC3E}">
        <p14:creationId xmlns:p14="http://schemas.microsoft.com/office/powerpoint/2010/main" val="116654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3B7081-D697-411C-B373-1F8318823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952453D-43A4-4C42-A1CA-1F0AB18D63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4470"/>
          </a:xfrm>
        </p:spPr>
      </p:pic>
    </p:spTree>
    <p:extLst>
      <p:ext uri="{BB962C8B-B14F-4D97-AF65-F5344CB8AC3E}">
        <p14:creationId xmlns:p14="http://schemas.microsoft.com/office/powerpoint/2010/main" val="27773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F209A2-E30F-421D-ADFE-CAA8BD181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4AF7CCC-D49E-474A-90A2-2B998AACEA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72149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F9FCCF-49C0-4580-8095-72849B153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5D0BB0-BA09-4661-AB1A-E12CDEDF98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</p:spPr>
      </p:pic>
    </p:spTree>
    <p:extLst>
      <p:ext uri="{BB962C8B-B14F-4D97-AF65-F5344CB8AC3E}">
        <p14:creationId xmlns:p14="http://schemas.microsoft.com/office/powerpoint/2010/main" val="4076136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E75E51-C429-4359-83B6-DD2724803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9B76033-4B5C-42B3-AA5F-F3BE40E88F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267388779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1DC23F-E78A-4130-BDEE-B2741E0F2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619" y="69011"/>
            <a:ext cx="10515600" cy="1095465"/>
          </a:xfrm>
        </p:spPr>
        <p:txBody>
          <a:bodyPr>
            <a:normAutofit/>
          </a:bodyPr>
          <a:lstStyle/>
          <a:p>
            <a:pPr algn="ctr"/>
            <a:r>
              <a:rPr b="1" dirty="0" lang="ru-RU" sz="4800">
                <a:solidFill>
                  <a:srgbClr val="0070C0"/>
                </a:solidFill>
              </a:rPr>
              <a:t>Маркетолог и менеджер по продажам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9C7AE1-BB53-4C7D-ADF9-65294C2C34F3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-30" r="-104"/>
          <a:stretch/>
        </p:blipFill>
        <p:spPr>
          <a:xfrm>
            <a:off x="0" y="1254997"/>
            <a:ext cx="11599974" cy="5603003"/>
          </a:xfrm>
        </p:spPr>
      </p:pic>
    </p:spTree>
    <p:extLst>
      <p:ext uri="{BB962C8B-B14F-4D97-AF65-F5344CB8AC3E}">
        <p14:creationId xmlns:p14="http://schemas.microsoft.com/office/powerpoint/2010/main" val="366407467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B5E470-0D3D-4686-BC5A-830A9EBBD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1847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b="1" dirty="0" lang="ru-RU" sz="5400">
                <a:solidFill>
                  <a:srgbClr val="0070C0"/>
                </a:solidFill>
              </a:rPr>
              <a:t>Эколог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587C76C-EA33-4CF2-ACFA-25ED304763C6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-14"/>
          <a:stretch/>
        </p:blipFill>
        <p:spPr>
          <a:xfrm>
            <a:off x="-1" y="1449236"/>
            <a:ext cx="12192001" cy="5408763"/>
          </a:xfrm>
        </p:spPr>
      </p:pic>
    </p:spTree>
    <p:extLst>
      <p:ext uri="{BB962C8B-B14F-4D97-AF65-F5344CB8AC3E}">
        <p14:creationId xmlns:p14="http://schemas.microsoft.com/office/powerpoint/2010/main" val="5152929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291</Words>
  <Application>Microsoft Office PowerPoint</Application>
  <PresentationFormat>Широкоэкранный</PresentationFormat>
  <Paragraphs>20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Маркетолог и менеджер по продажам </vt:lpstr>
      <vt:lpstr>Эколог</vt:lpstr>
      <vt:lpstr>Космический гид</vt:lpstr>
      <vt:lpstr>Сити-фермер</vt:lpstr>
      <vt:lpstr>Онлайн-доктор</vt:lpstr>
      <vt:lpstr>Разработчик домашних роботов</vt:lpstr>
      <vt:lpstr>Проектировщик финансовой траектории</vt:lpstr>
      <vt:lpstr>Инженер по разработке устройств постоянного питания</vt:lpstr>
      <vt:lpstr>Виртуальные экскурсоводы</vt:lpstr>
      <vt:lpstr>Строитель «умных» дорог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MSI</dc:creator>
  <cp:lastModifiedBy>MSI</cp:lastModifiedBy>
  <cp:revision>2</cp:revision>
  <dcterms:created xsi:type="dcterms:W3CDTF">2021-03-27T12:52:07Z</dcterms:created>
  <dcterms:modified xsi:type="dcterms:W3CDTF">2021-04-03T10:55:01Z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1022490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