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5" r:id="rId4"/>
    <p:sldId id="257" r:id="rId5"/>
    <p:sldId id="263" r:id="rId6"/>
    <p:sldId id="264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000" dirty="0"/>
              <a:t>Родители – ребёнок</a:t>
            </a:r>
            <a:br>
              <a:rPr lang="ru-RU" sz="7000" dirty="0"/>
            </a:br>
            <a:r>
              <a:rPr lang="ru-RU" sz="7000" dirty="0"/>
              <a:t>родители – педагоги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Воспитывайте своих детей, иначе этим займутся другие. Результат непредсказуем.</a:t>
            </a:r>
          </a:p>
        </p:txBody>
      </p:sp>
    </p:spTree>
    <p:extLst>
      <p:ext uri="{BB962C8B-B14F-4D97-AF65-F5344CB8AC3E}">
        <p14:creationId xmlns:p14="http://schemas.microsoft.com/office/powerpoint/2010/main" val="3338909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/>
              <a:t>Школа в жизни  ребёнка когда-нибудь закончится.</a:t>
            </a:r>
            <a:br>
              <a:rPr lang="ru-RU" sz="4400" dirty="0"/>
            </a:br>
            <a:br>
              <a:rPr lang="ru-RU" sz="4400" dirty="0"/>
            </a:br>
            <a:r>
              <a:rPr lang="ru-RU" sz="4400" dirty="0"/>
              <a:t>Родители останутся навсегда.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Касается всех.</a:t>
            </a:r>
          </a:p>
        </p:txBody>
      </p:sp>
    </p:spTree>
    <p:extLst>
      <p:ext uri="{BB962C8B-B14F-4D97-AF65-F5344CB8AC3E}">
        <p14:creationId xmlns:p14="http://schemas.microsoft.com/office/powerpoint/2010/main" val="3208750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2583" y="457199"/>
            <a:ext cx="4415245" cy="1284137"/>
          </a:xfrm>
        </p:spPr>
        <p:txBody>
          <a:bodyPr>
            <a:noAutofit/>
          </a:bodyPr>
          <a:lstStyle/>
          <a:p>
            <a:r>
              <a:rPr lang="ru-RU" sz="4400" dirty="0"/>
              <a:t>Воспитание ребёнка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1. право и обязанность  родителей</a:t>
            </a:r>
          </a:p>
          <a:p>
            <a:r>
              <a:rPr lang="ru-RU" sz="4400" b="1" dirty="0"/>
              <a:t>2. право и обязанность педагога 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4800" b="1" dirty="0"/>
              <a:t>1. семья</a:t>
            </a:r>
          </a:p>
          <a:p>
            <a:pPr marL="342900" indent="-342900">
              <a:buAutoNum type="arabicPeriod"/>
            </a:pPr>
            <a:r>
              <a:rPr lang="ru-RU" sz="4800" b="1" dirty="0"/>
              <a:t>2. школа</a:t>
            </a:r>
          </a:p>
        </p:txBody>
      </p:sp>
    </p:spTree>
    <p:extLst>
      <p:ext uri="{BB962C8B-B14F-4D97-AF65-F5344CB8AC3E}">
        <p14:creationId xmlns:p14="http://schemas.microsoft.com/office/powerpoint/2010/main" val="591568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ОЖИДАНИЯ ВСЕХ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776550"/>
            <a:ext cx="10178322" cy="3593591"/>
          </a:xfrm>
        </p:spPr>
        <p:txBody>
          <a:bodyPr>
            <a:normAutofit fontScale="92500" lnSpcReduction="10000"/>
          </a:bodyPr>
          <a:lstStyle/>
          <a:p>
            <a:r>
              <a:rPr lang="ru-RU" sz="4400" dirty="0"/>
              <a:t>МЕНЯ ЛЮБЯТ И ПРИНИМАЮТ БЕЗ КАКИХ-ЛИБО УСЛОВИЙ</a:t>
            </a:r>
          </a:p>
          <a:p>
            <a:r>
              <a:rPr lang="ru-RU" sz="4400" dirty="0"/>
              <a:t>МНЕ УДЕЛЯЮТ ДОСТАТОЧНО ВНИМАНИЯ</a:t>
            </a:r>
          </a:p>
          <a:p>
            <a:r>
              <a:rPr lang="ru-RU" sz="4400" dirty="0"/>
              <a:t>Я ЧУВСТВУЮ СЕБЯ ЗАЩИЩЁННЫМ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1085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особенность – </a:t>
            </a:r>
            <a:br>
              <a:rPr lang="ru-RU" dirty="0"/>
            </a:br>
            <a:r>
              <a:rPr lang="ru-RU" dirty="0"/>
              <a:t>смена авторитетов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59" y="2220686"/>
            <a:ext cx="10881360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Младший школьник: родители        педагог</a:t>
            </a:r>
          </a:p>
          <a:p>
            <a:pPr marL="0" indent="0">
              <a:buNone/>
            </a:pPr>
            <a:r>
              <a:rPr lang="ru-RU" sz="4400" b="1" dirty="0"/>
              <a:t>Подросток: педагог           сверстники</a:t>
            </a:r>
          </a:p>
          <a:p>
            <a:pPr marL="0" indent="0">
              <a:buNone/>
            </a:pPr>
            <a:r>
              <a:rPr lang="ru-RU" sz="4400" b="1" dirty="0"/>
              <a:t>Старший школьник: сверстники           идеал (кто-то взрослый)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8621484" y="2468881"/>
            <a:ext cx="914401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6087290" y="3291841"/>
            <a:ext cx="1018903" cy="470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8921929" y="4108922"/>
            <a:ext cx="1097282" cy="470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853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особенность – </a:t>
            </a:r>
            <a:br>
              <a:rPr lang="ru-RU" dirty="0"/>
            </a:br>
            <a:r>
              <a:rPr lang="ru-RU" dirty="0"/>
              <a:t>смена ведущей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59" y="2220686"/>
            <a:ext cx="10881360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Младший школьник: игра           учение</a:t>
            </a:r>
          </a:p>
          <a:p>
            <a:pPr marL="0" indent="0">
              <a:buNone/>
            </a:pPr>
            <a:r>
              <a:rPr lang="ru-RU" sz="4400" b="1" dirty="0"/>
              <a:t>Подросток: учение            общение</a:t>
            </a:r>
          </a:p>
          <a:p>
            <a:pPr marL="0" indent="0">
              <a:buNone/>
            </a:pPr>
            <a:r>
              <a:rPr lang="ru-RU" sz="4400" b="1" dirty="0"/>
              <a:t>Старший школьник: общение             выбор (идеалов, профессии, пути)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7563392" y="2442755"/>
            <a:ext cx="914401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962015" y="3304904"/>
            <a:ext cx="1018903" cy="470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8451667" y="4121985"/>
            <a:ext cx="1097282" cy="470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74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9520" y="457199"/>
            <a:ext cx="4480560" cy="1196671"/>
          </a:xfrm>
        </p:spPr>
        <p:txBody>
          <a:bodyPr>
            <a:noAutofit/>
          </a:bodyPr>
          <a:lstStyle/>
          <a:p>
            <a:r>
              <a:rPr lang="ru-RU" sz="4000" dirty="0"/>
              <a:t>Для всех родителей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1. не обвинять педагога в присутствии ребёнка</a:t>
            </a:r>
          </a:p>
          <a:p>
            <a:r>
              <a:rPr lang="ru-RU" sz="3600" b="1" dirty="0"/>
              <a:t>2. не обвинять ребёнка в присутствии педагога</a:t>
            </a:r>
          </a:p>
          <a:p>
            <a:r>
              <a:rPr lang="ru-RU" sz="3600" b="1" dirty="0"/>
              <a:t>3. в решении проблем – никаких </a:t>
            </a:r>
            <a:r>
              <a:rPr lang="ru-RU" sz="3600" b="1" dirty="0" err="1"/>
              <a:t>соцсетей</a:t>
            </a:r>
            <a:r>
              <a:rPr lang="ru-RU" sz="3600" b="1" dirty="0"/>
              <a:t> и мобильных приложений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ТРИ ОБЩИХ ПРАВИЛА</a:t>
            </a:r>
          </a:p>
        </p:txBody>
      </p:sp>
    </p:spTree>
    <p:extLst>
      <p:ext uri="{BB962C8B-B14F-4D97-AF65-F5344CB8AC3E}">
        <p14:creationId xmlns:p14="http://schemas.microsoft.com/office/powerpoint/2010/main" val="2780882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337" y="381001"/>
            <a:ext cx="10524091" cy="716280"/>
          </a:xfrm>
        </p:spPr>
        <p:txBody>
          <a:bodyPr>
            <a:normAutofit fontScale="90000"/>
          </a:bodyPr>
          <a:lstStyle/>
          <a:p>
            <a:r>
              <a:rPr lang="ru-RU" dirty="0"/>
              <a:t>Родители младшего школьника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7300" y="1097281"/>
            <a:ext cx="4800600" cy="632529"/>
          </a:xfrm>
        </p:spPr>
        <p:txBody>
          <a:bodyPr/>
          <a:lstStyle/>
          <a:p>
            <a:r>
              <a:rPr lang="ru-RU" sz="2800" dirty="0"/>
              <a:t>Для ребёнка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57300" y="1813561"/>
            <a:ext cx="4800600" cy="4091939"/>
          </a:xfrm>
        </p:spPr>
        <p:txBody>
          <a:bodyPr/>
          <a:lstStyle/>
          <a:p>
            <a:r>
              <a:rPr lang="ru-RU" sz="3200" b="1" dirty="0"/>
              <a:t>МОТИВАЦИЯ </a:t>
            </a:r>
          </a:p>
          <a:p>
            <a:r>
              <a:rPr lang="ru-RU" sz="3200" b="1" dirty="0"/>
              <a:t>ЕДИНСТВО ТРЕБОВАНИЙ</a:t>
            </a:r>
          </a:p>
          <a:p>
            <a:r>
              <a:rPr lang="ru-RU" sz="3200" b="1" dirty="0"/>
              <a:t>ПРЕОДОЛЕНИЕ ТРУДНОСТЕЙ</a:t>
            </a:r>
          </a:p>
          <a:p>
            <a:r>
              <a:rPr lang="ru-RU" sz="3200" b="1" dirty="0"/>
              <a:t>КОНТРОЛЬ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33864" y="1097281"/>
            <a:ext cx="4800600" cy="632529"/>
          </a:xfrm>
        </p:spPr>
        <p:txBody>
          <a:bodyPr/>
          <a:lstStyle/>
          <a:p>
            <a:r>
              <a:rPr lang="ru-RU" sz="2800" dirty="0"/>
              <a:t>Для педагога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33864" y="1813561"/>
            <a:ext cx="4800600" cy="4091939"/>
          </a:xfrm>
        </p:spPr>
        <p:txBody>
          <a:bodyPr>
            <a:normAutofit fontScale="92500"/>
          </a:bodyPr>
          <a:lstStyle/>
          <a:p>
            <a:r>
              <a:rPr lang="ru-RU" sz="3200" b="1" dirty="0"/>
              <a:t>ОТКРЫТЫЙ КОНТАКТ</a:t>
            </a:r>
          </a:p>
          <a:p>
            <a:r>
              <a:rPr lang="ru-RU" sz="3200" b="1" dirty="0"/>
              <a:t>РАСПИСАНИЕ УРОКОВ</a:t>
            </a:r>
          </a:p>
          <a:p>
            <a:r>
              <a:rPr lang="ru-RU" sz="3200" b="1" dirty="0"/>
              <a:t>ПОДДЕРЖАНИЕ АВТОРИТЕТА</a:t>
            </a:r>
          </a:p>
          <a:p>
            <a:r>
              <a:rPr lang="ru-RU" sz="3200" b="1" dirty="0"/>
              <a:t>ЗНАТЬ ПРОГРАММУ</a:t>
            </a:r>
          </a:p>
          <a:p>
            <a:r>
              <a:rPr lang="ru-RU" sz="3200" b="1" dirty="0"/>
              <a:t>АДЕКВАТНАЯ РЕАКЦИЯ НА КРИТИКУ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786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337" y="381001"/>
            <a:ext cx="10524091" cy="716280"/>
          </a:xfrm>
        </p:spPr>
        <p:txBody>
          <a:bodyPr>
            <a:normAutofit fontScale="90000"/>
          </a:bodyPr>
          <a:lstStyle/>
          <a:p>
            <a:r>
              <a:rPr lang="ru-RU" dirty="0"/>
              <a:t>Родители подростка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7300" y="1097281"/>
            <a:ext cx="4800600" cy="632529"/>
          </a:xfrm>
        </p:spPr>
        <p:txBody>
          <a:bodyPr/>
          <a:lstStyle/>
          <a:p>
            <a:r>
              <a:rPr lang="ru-RU" dirty="0"/>
              <a:t>Для ребёнка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57300" y="1813561"/>
            <a:ext cx="4800600" cy="4495799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/>
              <a:t>ВСПОМНИТЬ СЕБЯ</a:t>
            </a:r>
          </a:p>
          <a:p>
            <a:r>
              <a:rPr lang="ru-RU" sz="2600" b="1" dirty="0"/>
              <a:t>ПОНЯТЬ, ЧТО РЕБЁНОК ВЫРОС</a:t>
            </a:r>
          </a:p>
          <a:p>
            <a:r>
              <a:rPr lang="ru-RU" sz="2600" b="1" dirty="0"/>
              <a:t>СЛУШАТЬ, МОЛЧАТЬ, СОЧУВСТВОВАТЬ, ДОВЕРЯТЬ</a:t>
            </a:r>
          </a:p>
          <a:p>
            <a:r>
              <a:rPr lang="ru-RU" sz="2600" b="1" dirty="0"/>
              <a:t>ДОГОВАРИВАТЬСЯ</a:t>
            </a:r>
          </a:p>
          <a:p>
            <a:r>
              <a:rPr lang="ru-RU" sz="2600" b="1" dirty="0"/>
              <a:t>НЕ ДЕЛАТЬ ДОМА ТЕМУ ШКОЛЫ ГЛАВНОЙ</a:t>
            </a:r>
          </a:p>
          <a:p>
            <a:r>
              <a:rPr lang="ru-RU" sz="2600" b="1" dirty="0"/>
              <a:t>СОВМЕСТНАЯ ДЕЯТЕЛЬНОСТЬ</a:t>
            </a:r>
          </a:p>
          <a:p>
            <a:r>
              <a:rPr lang="ru-RU" sz="2600" b="1" dirty="0"/>
              <a:t>ПОЛОВОЕ ВОСПИТАНИЕ</a:t>
            </a:r>
          </a:p>
          <a:p>
            <a:endParaRPr lang="ru-RU" sz="2400" b="1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33864" y="1097281"/>
            <a:ext cx="4800600" cy="632529"/>
          </a:xfrm>
        </p:spPr>
        <p:txBody>
          <a:bodyPr/>
          <a:lstStyle/>
          <a:p>
            <a:r>
              <a:rPr lang="ru-RU" dirty="0"/>
              <a:t>Для педагога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33864" y="1813561"/>
            <a:ext cx="4800600" cy="4091939"/>
          </a:xfrm>
        </p:spPr>
        <p:txBody>
          <a:bodyPr/>
          <a:lstStyle/>
          <a:p>
            <a:r>
              <a:rPr lang="ru-RU" sz="2800" b="1" dirty="0"/>
              <a:t>НЕЯВНЫЙ КОНТАКТ</a:t>
            </a:r>
          </a:p>
          <a:p>
            <a:r>
              <a:rPr lang="ru-RU" sz="2800" b="1" dirty="0"/>
              <a:t>СОВМЕСТНАЯ ДЕЯТЕЛЬНОСТЬ</a:t>
            </a:r>
          </a:p>
          <a:p>
            <a:r>
              <a:rPr lang="ru-RU" sz="2800" b="1" dirty="0"/>
              <a:t>НЕ НАВРЕДИ</a:t>
            </a:r>
          </a:p>
          <a:p>
            <a:r>
              <a:rPr lang="ru-RU" sz="2800" b="1" dirty="0"/>
              <a:t>ДОВЕРИЕ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954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337" y="381001"/>
            <a:ext cx="10524091" cy="716280"/>
          </a:xfrm>
        </p:spPr>
        <p:txBody>
          <a:bodyPr>
            <a:normAutofit fontScale="90000"/>
          </a:bodyPr>
          <a:lstStyle/>
          <a:p>
            <a:r>
              <a:rPr lang="ru-RU" dirty="0"/>
              <a:t>Родители старшего школьника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7300" y="1097281"/>
            <a:ext cx="4800600" cy="632529"/>
          </a:xfrm>
        </p:spPr>
        <p:txBody>
          <a:bodyPr/>
          <a:lstStyle/>
          <a:p>
            <a:r>
              <a:rPr lang="ru-RU" sz="2800" dirty="0"/>
              <a:t>Для ребёнка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57300" y="1813561"/>
            <a:ext cx="4800600" cy="4091939"/>
          </a:xfrm>
        </p:spPr>
        <p:txBody>
          <a:bodyPr>
            <a:noAutofit/>
          </a:bodyPr>
          <a:lstStyle/>
          <a:p>
            <a:r>
              <a:rPr lang="ru-RU" sz="3200" b="1" dirty="0"/>
              <a:t>ВЫБОР АВТОРИТЕТА</a:t>
            </a:r>
          </a:p>
          <a:p>
            <a:r>
              <a:rPr lang="ru-RU" sz="3200" b="1" dirty="0"/>
              <a:t>ВЫБОР ПУТИ</a:t>
            </a:r>
          </a:p>
          <a:p>
            <a:r>
              <a:rPr lang="ru-RU" sz="3200" b="1" dirty="0"/>
              <a:t>ВЫБОР ПРОФЕССИИ</a:t>
            </a:r>
          </a:p>
          <a:p>
            <a:r>
              <a:rPr lang="ru-RU" sz="3200" b="1" dirty="0"/>
              <a:t>ОДОБРЕНИЕ ПРИВЯЗАННОСТЕЙ</a:t>
            </a:r>
          </a:p>
          <a:p>
            <a:r>
              <a:rPr lang="ru-RU" sz="3200" b="1" dirty="0"/>
              <a:t>ПОЛОВОЕ ВОСПИТАНИЕ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33864" y="1097281"/>
            <a:ext cx="4800600" cy="632529"/>
          </a:xfrm>
        </p:spPr>
        <p:txBody>
          <a:bodyPr/>
          <a:lstStyle/>
          <a:p>
            <a:r>
              <a:rPr lang="ru-RU" sz="2800" dirty="0"/>
              <a:t>Для педагога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33864" y="1813561"/>
            <a:ext cx="4800600" cy="4091939"/>
          </a:xfrm>
        </p:spPr>
        <p:txBody>
          <a:bodyPr>
            <a:normAutofit/>
          </a:bodyPr>
          <a:lstStyle/>
          <a:p>
            <a:r>
              <a:rPr lang="ru-RU" sz="3200" b="1" dirty="0"/>
              <a:t>УЧЁТ МНЕНИЯ </a:t>
            </a:r>
          </a:p>
          <a:p>
            <a:r>
              <a:rPr lang="ru-RU" sz="3200" b="1" dirty="0"/>
              <a:t>БЛАГОДАРНОСТЬ</a:t>
            </a:r>
          </a:p>
        </p:txBody>
      </p:sp>
    </p:spTree>
    <p:extLst>
      <p:ext uri="{BB962C8B-B14F-4D97-AF65-F5344CB8AC3E}">
        <p14:creationId xmlns:p14="http://schemas.microsoft.com/office/powerpoint/2010/main" val="393898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1878</TotalTime>
  <Words>225</Words>
  <Application>Microsoft Office PowerPoint</Application>
  <PresentationFormat>Широкоэкранный</PresentationFormat>
  <Paragraphs>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Corbel</vt:lpstr>
      <vt:lpstr>Gill Sans MT</vt:lpstr>
      <vt:lpstr>Impact</vt:lpstr>
      <vt:lpstr>Badge</vt:lpstr>
      <vt:lpstr>Родители – ребёнок родители – педагоги</vt:lpstr>
      <vt:lpstr>Воспитание ребёнка</vt:lpstr>
      <vt:lpstr>ОБЩИЕ ОЖИДАНИЯ ВСЕХ ДЕТЕЙ</vt:lpstr>
      <vt:lpstr>общая особенность –  смена авторитетов</vt:lpstr>
      <vt:lpstr>общая особенность –  смена ведущей деятельности</vt:lpstr>
      <vt:lpstr>Для всех родителей</vt:lpstr>
      <vt:lpstr>Родители младшего школьника</vt:lpstr>
      <vt:lpstr>Родители подростка</vt:lpstr>
      <vt:lpstr>Родители старшего школьника</vt:lpstr>
      <vt:lpstr>Школа в жизни  ребёнка когда-нибудь закончится.  Родители останутся навсегда.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Родители – ребёнок родители – педагоги</dc:title>
  <dc:creator>Пользователь Windows</dc:creator>
  <cp:lastModifiedBy>Ольга Блинова</cp:lastModifiedBy>
  <cp:revision>15</cp:revision>
  <dcterms:created xsi:type="dcterms:W3CDTF">2018-11-11T18:06:04Z</dcterms:created>
  <dcterms:modified xsi:type="dcterms:W3CDTF">2019-03-28T14:35:27Z</dcterms:modified>
</cp:coreProperties>
</file>