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sldIdLst>
    <p:sldId id="329" r:id="rId2"/>
    <p:sldId id="355" r:id="rId3"/>
    <p:sldId id="335" r:id="rId4"/>
    <p:sldId id="336" r:id="rId5"/>
    <p:sldId id="344" r:id="rId6"/>
    <p:sldId id="346" r:id="rId7"/>
    <p:sldId id="345" r:id="rId8"/>
    <p:sldId id="347" r:id="rId9"/>
    <p:sldId id="348" r:id="rId10"/>
    <p:sldId id="338" r:id="rId11"/>
    <p:sldId id="339" r:id="rId12"/>
    <p:sldId id="340" r:id="rId13"/>
    <p:sldId id="350" r:id="rId14"/>
    <p:sldId id="351" r:id="rId15"/>
    <p:sldId id="321" r:id="rId16"/>
    <p:sldId id="319" r:id="rId17"/>
    <p:sldId id="323" r:id="rId18"/>
    <p:sldId id="320" r:id="rId19"/>
    <p:sldId id="324" r:id="rId20"/>
    <p:sldId id="315" r:id="rId21"/>
    <p:sldId id="327" r:id="rId22"/>
    <p:sldId id="352" r:id="rId23"/>
    <p:sldId id="353" r:id="rId24"/>
    <p:sldId id="354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  <a:srgbClr val="000099"/>
    <a:srgbClr val="003399"/>
    <a:srgbClr val="CC0066"/>
    <a:srgbClr val="FF6600"/>
    <a:srgbClr val="009900"/>
    <a:srgbClr val="33CC33"/>
    <a:srgbClr val="FF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>
        <p:scale>
          <a:sx n="60" d="100"/>
          <a:sy n="60" d="100"/>
        </p:scale>
        <p:origin x="-1656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1E26A4A-5E16-41E0-B11E-03C8E11099A0}" type="datetimeFigureOut">
              <a:rPr lang="ru-RU"/>
              <a:pPr>
                <a:defRPr/>
              </a:pPr>
              <a:t>23.10.2021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378AD26-0C7C-4D3F-AF22-6B799C83F9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07869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78AD26-0C7C-4D3F-AF22-6B799C83F936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1943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78AD26-0C7C-4D3F-AF22-6B799C83F936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1943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78AD26-0C7C-4D3F-AF22-6B799C83F936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1943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ED045-1C5B-4883-87A2-202ECB52C722}" type="datetime1">
              <a:rPr lang="ru-RU"/>
              <a:pPr>
                <a:defRPr/>
              </a:pPr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F2B3F-7977-4050-93F5-9AB04B6B6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03890-D420-4571-8FA9-272DCB997CCD}" type="datetime1">
              <a:rPr lang="ru-RU"/>
              <a:pPr>
                <a:defRPr/>
              </a:pPr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1225C-FCB2-48CC-90F3-5EE4C46021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9B5AE-3877-4D07-A853-F1C694F6C24C}" type="datetime1">
              <a:rPr lang="ru-RU"/>
              <a:pPr>
                <a:defRPr/>
              </a:pPr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E54C6-372B-4C2B-9AB3-CABD1F6AE9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D301A-2680-4E0A-A906-3933AE7CBA38}" type="datetime1">
              <a:rPr lang="ru-RU"/>
              <a:pPr>
                <a:defRPr/>
              </a:pPr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73231-0022-4B7E-B994-48DFACCBD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1C736-3E87-4E97-813A-82637B5D1C11}" type="datetime1">
              <a:rPr lang="ru-RU"/>
              <a:pPr>
                <a:defRPr/>
              </a:pPr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DA416-01D8-410C-86F7-BDC632CDD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5B434-55E2-490B-8538-23DAEC4DA814}" type="datetime1">
              <a:rPr lang="ru-RU"/>
              <a:pPr>
                <a:defRPr/>
              </a:pPr>
              <a:t>23.10.2021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354C8-309B-4E52-9821-0EF9720673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164CC-CCE8-4786-A0D9-A802041F29D6}" type="datetime1">
              <a:rPr lang="ru-RU"/>
              <a:pPr>
                <a:defRPr/>
              </a:pPr>
              <a:t>23.10.2021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4C228-8CB1-4BA3-BCA5-7D86C08D8F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74487-7317-400A-A350-957BA55F6997}" type="datetime1">
              <a:rPr lang="ru-RU"/>
              <a:pPr>
                <a:defRPr/>
              </a:pPr>
              <a:t>23.10.2021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DB738-F529-4EEA-A277-F625B40FA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9CA9A-5133-4855-A49F-03E3826ED84E}" type="datetime1">
              <a:rPr lang="ru-RU"/>
              <a:pPr>
                <a:defRPr/>
              </a:pPr>
              <a:t>23.10.2021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14E88-5EB2-4132-9083-D606D77AC1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E4069-6604-44F1-B867-246E15C1F556}" type="datetime1">
              <a:rPr lang="ru-RU"/>
              <a:pPr>
                <a:defRPr/>
              </a:pPr>
              <a:t>23.10.2021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0C182-F372-469F-AF06-0DF2473C47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F981D-630E-43CC-963F-0DE5AE6888F6}" type="datetime1">
              <a:rPr lang="ru-RU"/>
              <a:pPr>
                <a:defRPr/>
              </a:pPr>
              <a:t>23.10.2021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7A92C-8E18-422A-9819-5794F3F6A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465AD7E-A225-4689-AE1D-59251332CDF5}" type="datetime1">
              <a:rPr lang="ru-RU"/>
              <a:pPr>
                <a:defRPr/>
              </a:pPr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E1BD9D-ACD6-4ED5-8D4D-663616ECD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7772400" cy="1470025"/>
          </a:xfrm>
        </p:spPr>
        <p:txBody>
          <a:bodyPr/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Тема: «Текст»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600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504" y="476672"/>
            <a:ext cx="89289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8000"/>
                </a:solidFill>
              </a:rPr>
              <a:t>Учебник стр. </a:t>
            </a:r>
            <a:r>
              <a:rPr lang="ru-RU" sz="4400" b="1" dirty="0">
                <a:solidFill>
                  <a:srgbClr val="008000"/>
                </a:solidFill>
              </a:rPr>
              <a:t>52 упр</a:t>
            </a:r>
            <a:r>
              <a:rPr lang="ru-RU" sz="4400" b="1" dirty="0" smtClean="0">
                <a:solidFill>
                  <a:srgbClr val="008000"/>
                </a:solidFill>
              </a:rPr>
              <a:t>. 108 </a:t>
            </a:r>
            <a:endParaRPr lang="ru-RU" sz="4400" b="1" dirty="0">
              <a:solidFill>
                <a:srgbClr val="008000"/>
              </a:solidFill>
            </a:endParaRPr>
          </a:p>
        </p:txBody>
      </p:sp>
      <p:pic>
        <p:nvPicPr>
          <p:cNvPr id="5" name="image30.png"/>
          <p:cNvPicPr/>
          <p:nvPr/>
        </p:nvPicPr>
        <p:blipFill rotWithShape="1">
          <a:blip r:embed="rId3" cstate="email"/>
          <a:srcRect/>
          <a:stretch/>
        </p:blipFill>
        <p:spPr>
          <a:xfrm>
            <a:off x="642910" y="2357430"/>
            <a:ext cx="7848872" cy="194535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142846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504" y="476672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8000"/>
                </a:solidFill>
              </a:rPr>
              <a:t>Дятел</a:t>
            </a:r>
            <a:r>
              <a:rPr lang="ru-RU" sz="3200" b="1" dirty="0" smtClean="0">
                <a:solidFill>
                  <a:srgbClr val="008000"/>
                </a:solidFill>
              </a:rPr>
              <a:t>.</a:t>
            </a:r>
            <a:endParaRPr lang="ru-RU" sz="3200" b="1" dirty="0">
              <a:solidFill>
                <a:srgbClr val="008000"/>
              </a:solidFill>
            </a:endParaRPr>
          </a:p>
        </p:txBody>
      </p:sp>
      <p:pic>
        <p:nvPicPr>
          <p:cNvPr id="7" name="image30.png"/>
          <p:cNvPicPr/>
          <p:nvPr/>
        </p:nvPicPr>
        <p:blipFill rotWithShape="1">
          <a:blip r:embed="rId3" cstate="email"/>
          <a:srcRect/>
          <a:stretch/>
        </p:blipFill>
        <p:spPr>
          <a:xfrm>
            <a:off x="642910" y="2357430"/>
            <a:ext cx="7848872" cy="194535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350608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504" y="476672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8000"/>
                </a:solidFill>
              </a:rPr>
              <a:t>Упр. 109</a:t>
            </a:r>
            <a:endParaRPr lang="ru-RU" sz="4800" b="1" dirty="0">
              <a:solidFill>
                <a:srgbClr val="008000"/>
              </a:solidFill>
            </a:endParaRPr>
          </a:p>
        </p:txBody>
      </p:sp>
      <p:pic>
        <p:nvPicPr>
          <p:cNvPr id="7" name="image30.png"/>
          <p:cNvPicPr/>
          <p:nvPr/>
        </p:nvPicPr>
        <p:blipFill rotWithShape="1">
          <a:blip r:embed="rId3" cstate="email"/>
          <a:srcRect/>
          <a:stretch/>
        </p:blipFill>
        <p:spPr>
          <a:xfrm>
            <a:off x="1428728" y="1428736"/>
            <a:ext cx="6309139" cy="1980062"/>
          </a:xfrm>
          <a:prstGeom prst="rect">
            <a:avLst/>
          </a:prstGeom>
        </p:spPr>
      </p:pic>
      <p:pic>
        <p:nvPicPr>
          <p:cNvPr id="8" name="image30.png"/>
          <p:cNvPicPr/>
          <p:nvPr/>
        </p:nvPicPr>
        <p:blipFill rotWithShape="1">
          <a:blip r:embed="rId4" cstate="email"/>
          <a:srcRect/>
          <a:stretch/>
        </p:blipFill>
        <p:spPr>
          <a:xfrm>
            <a:off x="1428728" y="3429000"/>
            <a:ext cx="6383426" cy="17653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357290" y="1428736"/>
            <a:ext cx="6429420" cy="3714776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174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ADMIN\Desktop\ДИСТАНТ\Рисунок11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1428736"/>
            <a:ext cx="6735560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 descr="https://ds05.infourok.ru/uploads/ex/0085/000a744c-35fb363b/img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928670"/>
            <a:ext cx="8429684" cy="3643338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ds05.infourok.ru/uploads/ex/0085/000a744c-35fb363b/img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000108"/>
            <a:ext cx="8072494" cy="3429024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5.infourok.ru/uploads/ex/0085/000a744c-35fb363b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8715404" cy="2643206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s://ds04.infourok.ru/uploads/ex/0e1d/0002cd3c-6493396f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43050"/>
            <a:ext cx="8354068" cy="278608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ds05.infourok.ru/uploads/ex/0085/000a744c-35fb363b/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8715404" cy="3071834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s://ds04.infourok.ru/uploads/ex/0e1d/0002cd3c-6493396f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42984"/>
            <a:ext cx="8136904" cy="314327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714488"/>
            <a:ext cx="8229600" cy="11430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Давайте вспомним, что мы изучили вчера? </a:t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словосочетания?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image28.png"/>
          <p:cNvPicPr/>
          <p:nvPr/>
        </p:nvPicPr>
        <p:blipFill rotWithShape="1">
          <a:blip r:embed="rId2" cstate="email"/>
          <a:srcRect/>
          <a:stretch/>
        </p:blipFill>
        <p:spPr bwMode="auto">
          <a:xfrm>
            <a:off x="928662" y="3071810"/>
            <a:ext cx="7000924" cy="1925717"/>
          </a:xfrm>
          <a:prstGeom prst="rect">
            <a:avLst/>
          </a:prstGeom>
          <a:ln>
            <a:solidFill>
              <a:srgbClr val="008000"/>
            </a:solidFill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s://3.bp.blogspot.com/-NusVNvEIQEo/V--wWsKAZHI/AAAAAAAAAv0/swQs4JEHu0sGyqlRJd7IKMWtHLTfMw3OQCLcB/s1600/slide_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285860"/>
            <a:ext cx="7258895" cy="4429156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32656"/>
            <a:ext cx="87600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8000"/>
                </a:solidFill>
                <a:latin typeface="Times New Roman" pitchFamily="18" charset="0"/>
              </a:rPr>
              <a:t>Стр.53  упр.111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Устно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6" name="image30.png"/>
          <p:cNvPicPr/>
          <p:nvPr/>
        </p:nvPicPr>
        <p:blipFill rotWithShape="1">
          <a:blip r:embed="rId2" cstate="email"/>
          <a:srcRect/>
          <a:stretch/>
        </p:blipFill>
        <p:spPr>
          <a:xfrm>
            <a:off x="1643042" y="1857364"/>
            <a:ext cx="5786478" cy="3786214"/>
          </a:xfrm>
          <a:prstGeom prst="rect">
            <a:avLst/>
          </a:prstGeom>
          <a:ln>
            <a:solidFill>
              <a:srgbClr val="008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sz="4800" b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Работаем письменно</a:t>
            </a:r>
            <a:endParaRPr lang="ru-RU" sz="4800" b="1" u="sng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4525963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Запиши с красной строки число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Пятнадцатое октября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Ниже на строчке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(Классная работа)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Минутка чистописания: пропиши до конца строки    </a:t>
            </a:r>
            <a:r>
              <a:rPr lang="ru-RU" sz="2800" b="1" i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строчную</a:t>
            </a:r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Поработаем с фразеологизмами: (запиши то, что синим цветом)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Брать голыми руками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(овладевать, захватывать что-либо без особого труда).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Далее…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Письменная работа по учебнику:</a:t>
            </a:r>
            <a:endParaRPr lang="ru-RU" b="1" u="sng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Упр. 106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Упр.  110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Составь текст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Упр. 116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Списать 3 и 4 предложение, </a:t>
            </a:r>
            <a:r>
              <a:rPr lang="ru-RU" b="1" dirty="0" smtClean="0">
                <a:ln w="6350">
                  <a:noFill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разобрать их (цифра 4 – главные члены предложения, стрелками указать связь слов «Памятка № 6 на форзаце учебника»)</a:t>
            </a:r>
          </a:p>
          <a:p>
            <a:r>
              <a:rPr lang="ru-RU" u="sng" dirty="0" smtClean="0">
                <a:ln w="6350">
                  <a:noFill/>
                </a:ln>
                <a:latin typeface="Times New Roman" pitchFamily="18" charset="0"/>
                <a:cs typeface="Times New Roman" pitchFamily="18" charset="0"/>
              </a:rPr>
              <a:t>Стр. 55 </a:t>
            </a:r>
            <a:r>
              <a:rPr lang="ru-RU" dirty="0" smtClean="0">
                <a:ln w="6350">
                  <a:noFill/>
                </a:ln>
                <a:latin typeface="Times New Roman" pitchFamily="18" charset="0"/>
                <a:cs typeface="Times New Roman" pitchFamily="18" charset="0"/>
              </a:rPr>
              <a:t>выписать словарное слово в словарик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357430"/>
            <a:ext cx="8229600" cy="1143000"/>
          </a:xfrm>
        </p:spPr>
        <p:txBody>
          <a:bodyPr/>
          <a:lstStyle/>
          <a:p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окончен!</a:t>
            </a:r>
            <a:endParaRPr lang="ru-RU" sz="7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504" y="476672"/>
            <a:ext cx="89289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пары 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 являются словосочетаниями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весеннее солнце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девочка пела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забился под кору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летучие мыши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растаял снег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220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504" y="476672"/>
            <a:ext cx="89289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пары слов являются словосочетаниями?</a:t>
            </a:r>
          </a:p>
          <a:p>
            <a:pPr algn="ctr"/>
            <a:endParaRPr lang="ru-RU" sz="4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весеннее солнце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девочка пела</a:t>
            </a:r>
          </a:p>
          <a:p>
            <a:pPr algn="ctr"/>
            <a:r>
              <a:rPr lang="ru-RU" sz="4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забился под кору</a:t>
            </a:r>
          </a:p>
          <a:p>
            <a:pPr algn="ctr"/>
            <a:r>
              <a:rPr lang="ru-RU" sz="4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летучие мыши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растаял снег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4282" y="2000240"/>
            <a:ext cx="285752" cy="285752"/>
          </a:xfrm>
          <a:prstGeom prst="ellipse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14282" y="2428868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71472" y="1928802"/>
            <a:ext cx="1151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является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71472" y="2357430"/>
            <a:ext cx="1472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 является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326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Ученик получил задание выписать из предложения все возможные словосочетания. 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Вот его работа: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Бабушка лечила Катю малиновым вареньем.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бабушка (что делала?) лечила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лечила (каким?) малиновым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лечила (чем?) вареньем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лечила (кого?) Катю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Найди ошибки.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Ученик получил задание выписать из предложения все возможные словосочетания.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Вот его работа: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Бабушка лечила Катю малиновым вареньем.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бабушка (что делала?) лечила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лечила (каким?) малиновым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лечила (чем?) вареньем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лечила (кого?) Катю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ошибки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42910" y="5929330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Работа по теме: Текст. Типы текста.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857628"/>
            <a:ext cx="8229600" cy="1714512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Открой учебник на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странице 52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Прочитай, что такое текст.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Текст – это: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428728" y="1142984"/>
            <a:ext cx="6572296" cy="535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64305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Устно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выполни упражнения из учебника: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стр.52-53</a:t>
            </a:r>
            <a:endParaRPr lang="ru-RU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00438"/>
            <a:ext cx="8229600" cy="2400304"/>
          </a:xfrm>
        </p:spPr>
        <p:txBody>
          <a:bodyPr/>
          <a:lstStyle/>
          <a:p>
            <a:r>
              <a:rPr lang="ru-RU" b="1" dirty="0" smtClean="0"/>
              <a:t>упр. 108,</a:t>
            </a:r>
          </a:p>
          <a:p>
            <a:r>
              <a:rPr lang="ru-RU" b="1" dirty="0" smtClean="0"/>
              <a:t> упр. 109.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ч.школа 14. русский язы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504</TotalTime>
  <Words>299</Words>
  <Application>Microsoft Office PowerPoint</Application>
  <PresentationFormat>Экран (4:3)</PresentationFormat>
  <Paragraphs>68</Paragraphs>
  <Slides>24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нач.школа 14. русский язык</vt:lpstr>
      <vt:lpstr>Русский язык</vt:lpstr>
      <vt:lpstr>Давайте вспомним, что мы изучили вчера?  Что такое словосочетания?     </vt:lpstr>
      <vt:lpstr>Слайд 3</vt:lpstr>
      <vt:lpstr>Слайд 4</vt:lpstr>
      <vt:lpstr>Ученик получил задание выписать из предложения все возможные словосочетания.  Вот его работа:</vt:lpstr>
      <vt:lpstr>Ученик получил задание выписать из предложения все возможные словосочетания.  Вот его работа:</vt:lpstr>
      <vt:lpstr>Работа по теме: Текст. Типы текста.</vt:lpstr>
      <vt:lpstr>Текст – это:</vt:lpstr>
      <vt:lpstr>Устно выполни упражнения из учебника: стр.52-53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Работаем письменно</vt:lpstr>
      <vt:lpstr>Письменная работа по учебнику:</vt:lpstr>
      <vt:lpstr>Урок окончен!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язык_З класс_УМК "Школа России"</dc:title>
  <dc:subject>Текст. Типы текстов</dc:subject>
  <dc:creator>Нугаева Л.В.</dc:creator>
  <cp:lastModifiedBy>ADMIN</cp:lastModifiedBy>
  <cp:revision>44</cp:revision>
  <dcterms:created xsi:type="dcterms:W3CDTF">2012-09-02T15:38:45Z</dcterms:created>
  <dcterms:modified xsi:type="dcterms:W3CDTF">2021-10-23T09:45:36Z</dcterms:modified>
</cp:coreProperties>
</file>