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9" r:id="rId2"/>
    <p:sldId id="259" r:id="rId3"/>
    <p:sldId id="260" r:id="rId4"/>
    <p:sldId id="261" r:id="rId5"/>
    <p:sldId id="263" r:id="rId6"/>
    <p:sldId id="256" r:id="rId7"/>
    <p:sldId id="257" r:id="rId8"/>
    <p:sldId id="266" r:id="rId9"/>
    <p:sldId id="258" r:id="rId10"/>
    <p:sldId id="265" r:id="rId11"/>
    <p:sldId id="267" r:id="rId12"/>
    <p:sldId id="271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DE3A9-D2CF-4E24-B8E0-8928346F5609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3AA5F-F28C-48E5-B0D6-85AA2F6AB7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207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3AA5F-F28C-48E5-B0D6-85AA2F6AB7F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349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26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062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028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291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55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976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2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968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39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764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854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FDC33-36EA-445E-8967-924CA76FECF0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B906F-A4C5-436A-A9F0-242ABE258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908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764" y="1628799"/>
            <a:ext cx="4186808" cy="16127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/>
              <a:t>Не земледелец и не жрец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/>
              <a:t>Служит честно Фараону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/>
              <a:t>У него светлее кожа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796408" y="3626481"/>
            <a:ext cx="4186808" cy="1612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2800" dirty="0" smtClean="0"/>
              <a:t>Его работа тяжела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2800" dirty="0" smtClean="0"/>
              <a:t>На ужин-черствый хлеб у него всегда </a:t>
            </a:r>
            <a:endParaRPr lang="ru-RU" sz="28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96408" y="1628800"/>
            <a:ext cx="4186808" cy="1612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2800" dirty="0" smtClean="0"/>
              <a:t>Разливы Нила в жизни помогают им,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2800" dirty="0" smtClean="0"/>
              <a:t>Сажают рожь, ячмень, пшеницу</a:t>
            </a:r>
            <a:endParaRPr lang="ru-RU" sz="28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95536" y="3626481"/>
            <a:ext cx="4186808" cy="1612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2800" dirty="0" smtClean="0"/>
              <a:t>От головы до ног</a:t>
            </a:r>
            <a:r>
              <a:rPr lang="ru-RU" sz="2800" dirty="0"/>
              <a:t> </a:t>
            </a:r>
            <a:r>
              <a:rPr lang="ru-RU" sz="2800" dirty="0" smtClean="0"/>
              <a:t>стоит в защите он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2800" dirty="0" smtClean="0"/>
              <a:t>Фараон ими управляет, а они его защищают</a:t>
            </a:r>
          </a:p>
        </p:txBody>
      </p:sp>
    </p:spTree>
    <p:extLst>
      <p:ext uri="{BB962C8B-B14F-4D97-AF65-F5344CB8AC3E}">
        <p14:creationId xmlns:p14="http://schemas.microsoft.com/office/powerpoint/2010/main" val="48727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521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>Задание №3</a:t>
            </a:r>
            <a:br>
              <a:rPr lang="ru-RU" sz="3600" dirty="0" smtClean="0"/>
            </a:br>
            <a:r>
              <a:rPr lang="ru-RU" sz="3600" dirty="0" smtClean="0"/>
              <a:t>Работа на карте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344201"/>
              </p:ext>
            </p:extLst>
          </p:nvPr>
        </p:nvGraphicFramePr>
        <p:xfrm>
          <a:off x="-36512" y="1268760"/>
          <a:ext cx="9145016" cy="436112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86254"/>
                <a:gridCol w="2286254"/>
                <a:gridCol w="2286254"/>
                <a:gridCol w="2286254"/>
              </a:tblGrid>
              <a:tr h="43643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«Вельможи»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«Воины»</a:t>
                      </a:r>
                      <a:endParaRPr lang="ru-RU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«Земледельцы и Ремесленники»</a:t>
                      </a:r>
                      <a:endParaRPr lang="ru-RU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«Рабы»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4464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Закрасьте кружочек,</a:t>
                      </a:r>
                      <a:r>
                        <a:rPr lang="ru-RU" sz="2000" baseline="0" dirty="0" smtClean="0"/>
                        <a:t> где находится древняя столица Египта. Подпишите.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Обозначьте стрелками направления завоевательных походов египетских войск.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Напишите</a:t>
                      </a:r>
                      <a:r>
                        <a:rPr lang="ru-RU" sz="2000" baseline="0" dirty="0" smtClean="0"/>
                        <a:t> название двух морей. Ближайшие к Египту.</a:t>
                      </a:r>
                      <a:endParaRPr lang="ru-RU" sz="2000" dirty="0" smtClean="0"/>
                    </a:p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Укажите направление реки</a:t>
                      </a:r>
                      <a:r>
                        <a:rPr lang="ru-RU" sz="2000" baseline="0" dirty="0" smtClean="0"/>
                        <a:t> Египетского государства. Подпишите название реки.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643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Обозначьте значком         район нахождения пирамид в Египте.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Обведите границы Египетского государства около 1500 года до</a:t>
                      </a:r>
                      <a:r>
                        <a:rPr lang="ru-RU" sz="2000" baseline="0" dirty="0" smtClean="0"/>
                        <a:t> н.э.</a:t>
                      </a:r>
                      <a:endParaRPr lang="ru-RU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Закрасьте зеленым цветом районы земледелия в Египте.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Укажите и Подпишите Нижний и Верхний Египет.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Синквейн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760213"/>
              </p:ext>
            </p:extLst>
          </p:nvPr>
        </p:nvGraphicFramePr>
        <p:xfrm>
          <a:off x="179512" y="1628799"/>
          <a:ext cx="8712967" cy="496855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96344"/>
                <a:gridCol w="3024336"/>
                <a:gridCol w="2592287"/>
              </a:tblGrid>
              <a:tr h="67196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Вопросы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Пример</a:t>
                      </a:r>
                      <a:endParaRPr lang="ru-RU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Свои варианты</a:t>
                      </a:r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3158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Кто?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Фараон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8216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Какой?/Какие?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Могущественный.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0056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Что делает(ют)?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Правил Египтом.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7514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Что сделал(ли)?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Завоевывал государства.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0712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Кто? (ассоциации)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Великий правитель.</a:t>
                      </a:r>
                      <a:endParaRPr lang="ru-RU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62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Подведение итогов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61120"/>
              </p:ext>
            </p:extLst>
          </p:nvPr>
        </p:nvGraphicFramePr>
        <p:xfrm>
          <a:off x="179512" y="1628799"/>
          <a:ext cx="8712967" cy="248627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96344"/>
                <a:gridCol w="3024336"/>
                <a:gridCol w="2592287"/>
              </a:tblGrid>
              <a:tr h="67196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Знаем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Узнали</a:t>
                      </a:r>
                      <a:endParaRPr lang="ru-RU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Хотим узнать</a:t>
                      </a:r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31581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82164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00566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9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47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48273"/>
            <a:ext cx="6480720" cy="370100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Повторить пройденное, подготовиться к тесту п.6-10</a:t>
            </a:r>
          </a:p>
          <a:p>
            <a:r>
              <a:rPr lang="ru-RU" dirty="0" smtClean="0"/>
              <a:t>Написать рассказ от имени одного из жителей Древнего Египта.</a:t>
            </a:r>
          </a:p>
          <a:p>
            <a:r>
              <a:rPr lang="ru-RU" dirty="0" smtClean="0"/>
              <a:t>Подготовить презентацию на тему «Египетские пирамиды»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484784"/>
            <a:ext cx="1785937" cy="50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858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9688" y="980728"/>
            <a:ext cx="4186808" cy="10849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Вельможи</a:t>
            </a:r>
            <a:endParaRPr lang="ru-RU" dirty="0"/>
          </a:p>
        </p:txBody>
      </p:sp>
      <p:pic>
        <p:nvPicPr>
          <p:cNvPr id="2051" name="Picture 3" descr="C:\Users\Саида\Desktop\УРОК\вельможа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4752333" cy="428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Саида\Desktop\УРОК\вельмож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679" y="2932780"/>
            <a:ext cx="5696321" cy="395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36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9688" y="980728"/>
            <a:ext cx="4186808" cy="10849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Войны</a:t>
            </a:r>
            <a:endParaRPr lang="ru-RU" dirty="0"/>
          </a:p>
        </p:txBody>
      </p:sp>
      <p:pic>
        <p:nvPicPr>
          <p:cNvPr id="3074" name="Picture 2" descr="C:\Users\Саида\Desktop\УРОК\войны на колесниц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070" y="2500104"/>
            <a:ext cx="5465930" cy="437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аида\Desktop\УРОК\вои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4" y="328545"/>
            <a:ext cx="3649935" cy="497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9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Саида\Desktop\УРОК\земледельц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556" y="3443114"/>
            <a:ext cx="5597444" cy="341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9688" y="980728"/>
            <a:ext cx="4186808" cy="10849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Земледельцы и Ремесленники</a:t>
            </a:r>
            <a:endParaRPr lang="ru-RU" dirty="0"/>
          </a:p>
        </p:txBody>
      </p:sp>
      <p:pic>
        <p:nvPicPr>
          <p:cNvPr id="4098" name="Picture 2" descr="http://upload.wikimedia.org/wikipedia/commons/3/3d/Tomb_of_Nakht_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04" y="116632"/>
            <a:ext cx="4283968" cy="563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9688" y="980728"/>
            <a:ext cx="4186808" cy="10849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Рабы</a:t>
            </a:r>
            <a:endParaRPr lang="ru-RU" dirty="0"/>
          </a:p>
        </p:txBody>
      </p:sp>
      <p:pic>
        <p:nvPicPr>
          <p:cNvPr id="5123" name="Picture 3" descr="C:\Users\Саида\Desktop\УРОК\1310376302_stroitelstvo-piram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5" y="476672"/>
            <a:ext cx="454873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523" y="3861049"/>
            <a:ext cx="5744478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668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GIVXasKer\AppData\Local\Microsoft\Windows\Temporary Internet Files\Content.IE5\ZEKSMFYS\MC90033518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280920" cy="702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6973" y="548680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dirty="0" smtClean="0"/>
              <a:t>Жители </a:t>
            </a:r>
            <a:br>
              <a:rPr lang="ru-RU" sz="6600" dirty="0" smtClean="0"/>
            </a:br>
            <a:r>
              <a:rPr lang="ru-RU" sz="6600" dirty="0" smtClean="0"/>
              <a:t>Древнего Египта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23720" y="0"/>
            <a:ext cx="252028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22.10.2013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94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Задание на урок: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36304" y="1844824"/>
            <a:ext cx="5940152" cy="273630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dirty="0" smtClean="0"/>
              <a:t>Узнать как жили жители Древнего Египта?</a:t>
            </a:r>
            <a:endParaRPr lang="ru-RU" sz="5400" dirty="0"/>
          </a:p>
        </p:txBody>
      </p:sp>
      <p:pic>
        <p:nvPicPr>
          <p:cNvPr id="1026" name="Picture 2" descr="http://www.finestspb.ru/upload/vopros4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07" y="2924944"/>
            <a:ext cx="2627791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53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Сегодня на уроке: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Задание №1. Вставить пропущенное слово;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Задание №2. Прочитать текст и описать жизнь жителей Древнего Египта;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Задание№3. Работа с картой Древнего Египта;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Задание №4. </a:t>
            </a:r>
            <a:r>
              <a:rPr lang="ru-RU" dirty="0" smtClean="0"/>
              <a:t>Синквейн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07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521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>Задание №2</a:t>
            </a:r>
            <a:br>
              <a:rPr lang="ru-RU" sz="3600" dirty="0" smtClean="0"/>
            </a:br>
            <a:r>
              <a:rPr lang="ru-RU" sz="3600" dirty="0" smtClean="0"/>
              <a:t>Прочтите текст и ответьте на вопросы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889019"/>
              </p:ext>
            </p:extLst>
          </p:nvPr>
        </p:nvGraphicFramePr>
        <p:xfrm>
          <a:off x="-36512" y="1268760"/>
          <a:ext cx="9145016" cy="567176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86254"/>
                <a:gridCol w="2286254"/>
                <a:gridCol w="2286254"/>
                <a:gridCol w="2286254"/>
              </a:tblGrid>
              <a:tr h="43643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«Вельможи»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«Воины»</a:t>
                      </a:r>
                      <a:endParaRPr lang="ru-RU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«Земледельцы и Ремесленники»</a:t>
                      </a:r>
                      <a:endParaRPr lang="ru-RU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«Рабы»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4464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 какой целью египтяне на стенах гробниц изображали самого вельможу, его семью и слуг?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Для чего Фараоны Египта организовывали военные походы?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Чем занимались в Древнем Египте земледельцы?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Назовите источники рабства в Древнем Египте?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643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Как жили и чем</a:t>
                      </a:r>
                      <a:r>
                        <a:rPr lang="ru-RU" sz="2000" baseline="0" dirty="0" smtClean="0"/>
                        <a:t> занимались вельможи?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Как был вооружен воин Древнего Египта?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 каких условиях жили земледельцы и ремесленники в Древнем Египте?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Какую работу выполняли рабы?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643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Как </a:t>
                      </a:r>
                      <a:r>
                        <a:rPr lang="ru-RU" sz="2000" baseline="0" dirty="0" smtClean="0"/>
                        <a:t>Фараон мог наказать вельможу?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Какие государства были завоеваны и что привозили из походов?</a:t>
                      </a:r>
                      <a:endParaRPr lang="ru-RU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Какие виды ремесел были развиты в Древнем Египте?</a:t>
                      </a:r>
                      <a:endParaRPr lang="ru-RU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Какую роль играли рабы в Древнем Египте?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16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387</Words>
  <Application>Microsoft Office PowerPoint</Application>
  <PresentationFormat>Экран (4:3)</PresentationFormat>
  <Paragraphs>76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Загадки</vt:lpstr>
      <vt:lpstr>Вельможи</vt:lpstr>
      <vt:lpstr>Войны</vt:lpstr>
      <vt:lpstr>Земледельцы и Ремесленники</vt:lpstr>
      <vt:lpstr>Рабы</vt:lpstr>
      <vt:lpstr>Жители  Древнего Египта</vt:lpstr>
      <vt:lpstr>Задание на урок:</vt:lpstr>
      <vt:lpstr>Сегодня на уроке:</vt:lpstr>
      <vt:lpstr>Задание №2 Прочтите текст и ответьте на вопросы</vt:lpstr>
      <vt:lpstr>Задание №3 Работа на карте</vt:lpstr>
      <vt:lpstr>Синквейн</vt:lpstr>
      <vt:lpstr>Подведение итогов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Жители Древнего Египта</dc:title>
  <dc:creator>Саида</dc:creator>
  <cp:lastModifiedBy>admin</cp:lastModifiedBy>
  <cp:revision>24</cp:revision>
  <dcterms:created xsi:type="dcterms:W3CDTF">2013-10-20T15:08:48Z</dcterms:created>
  <dcterms:modified xsi:type="dcterms:W3CDTF">2013-10-21T12:49:46Z</dcterms:modified>
</cp:coreProperties>
</file>