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2" r:id="rId2"/>
    <p:sldId id="259" r:id="rId3"/>
    <p:sldId id="260" r:id="rId4"/>
    <p:sldId id="273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744CD-6875-4290-B3BD-7E22797B832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DEDCF-E93C-4896-BE5A-21253D5D6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DA89-A524-4C52-9BB9-9D26EE268C5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73D2-8496-4A4D-8FDF-254F85F1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DA89-A524-4C52-9BB9-9D26EE268C5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73D2-8496-4A4D-8FDF-254F85F1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DA89-A524-4C52-9BB9-9D26EE268C5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73D2-8496-4A4D-8FDF-254F85F1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DA89-A524-4C52-9BB9-9D26EE268C5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73D2-8496-4A4D-8FDF-254F85F1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DA89-A524-4C52-9BB9-9D26EE268C5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73D2-8496-4A4D-8FDF-254F85F1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DA89-A524-4C52-9BB9-9D26EE268C5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73D2-8496-4A4D-8FDF-254F85F1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DA89-A524-4C52-9BB9-9D26EE268C5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73D2-8496-4A4D-8FDF-254F85F1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DA89-A524-4C52-9BB9-9D26EE268C5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73D2-8496-4A4D-8FDF-254F85F1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DA89-A524-4C52-9BB9-9D26EE268C5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73D2-8496-4A4D-8FDF-254F85F1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DA89-A524-4C52-9BB9-9D26EE268C5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73D2-8496-4A4D-8FDF-254F85F1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DA89-A524-4C52-9BB9-9D26EE268C5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D73D2-8496-4A4D-8FDF-254F85F1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6DA89-A524-4C52-9BB9-9D26EE268C5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D73D2-8496-4A4D-8FDF-254F85F1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</a:bodyPr>
          <a:lstStyle/>
          <a:p>
            <a:r>
              <a:rPr lang="ru-RU" dirty="0" smtClean="0"/>
              <a:t>НАСТРОЕНИЕ</a:t>
            </a:r>
            <a:endParaRPr lang="ru-RU" dirty="0"/>
          </a:p>
        </p:txBody>
      </p:sp>
      <p:pic>
        <p:nvPicPr>
          <p:cNvPr id="4" name="Содержимое 3" descr="Без названия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58952"/>
            <a:ext cx="6768752" cy="45042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1">
              <a:avLst/>
            </a:prstTxWarp>
          </a:bodyPr>
          <a:lstStyle/>
          <a:p>
            <a:r>
              <a:rPr lang="ru-RU" dirty="0" smtClean="0"/>
              <a:t>ЗЛОСТЬ</a:t>
            </a:r>
            <a:endParaRPr lang="ru-RU" dirty="0"/>
          </a:p>
        </p:txBody>
      </p:sp>
      <p:pic>
        <p:nvPicPr>
          <p:cNvPr id="4" name="Содержимое 3" descr="Без названия (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722182"/>
            <a:ext cx="6984776" cy="45793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/>
              <a:t>Детская сказка: Лекарство от плохого настроения</a:t>
            </a:r>
            <a:endParaRPr lang="ru-RU" dirty="0"/>
          </a:p>
          <a:p>
            <a:pPr>
              <a:buNone/>
            </a:pPr>
            <a:r>
              <a:rPr lang="ru-RU" dirty="0" smtClean="0"/>
              <a:t>	Жила-была </a:t>
            </a:r>
            <a:r>
              <a:rPr lang="ru-RU" dirty="0"/>
              <a:t>Принцесса, у которой всегда было плохое настроение. Чтобы дочка не скучала, родители дарили ей подарки, покупали игрушки, водили в цирк. Но что бы они ни делали, Принцесса никогда не улыбалась.</a:t>
            </a:r>
          </a:p>
          <a:p>
            <a:pPr>
              <a:buNone/>
            </a:pPr>
            <a:r>
              <a:rPr lang="ru-RU" dirty="0" smtClean="0"/>
              <a:t>	- </a:t>
            </a:r>
            <a:r>
              <a:rPr lang="ru-RU" dirty="0"/>
              <a:t>Может, у тебя что-то болит, доченька? - спрашивали у девочки родители.</a:t>
            </a:r>
            <a:br>
              <a:rPr lang="ru-RU" dirty="0"/>
            </a:br>
            <a:r>
              <a:rPr lang="ru-RU" dirty="0"/>
              <a:t>- Да нет, ничего у меня не болит, - отвечала Принцесса и вздыхала.</a:t>
            </a:r>
            <a:br>
              <a:rPr lang="ru-RU" dirty="0"/>
            </a:br>
            <a:r>
              <a:rPr lang="ru-RU" dirty="0"/>
              <a:t>Тогда родители Принцессы подумали, что у нее какая-то странная болезнь, от которой ничего не болит, но портится настроение. Они позвали в замок всех врачей королевства и попросили их вылечить дочь.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Врачи </a:t>
            </a:r>
            <a:r>
              <a:rPr lang="ru-RU" dirty="0"/>
              <a:t>весь день осматривали Принцессу, делали ей анализы, но никакой болезни у девочки не нашли. Но, все-таки, один врач вызвался помочь ей.</a:t>
            </a:r>
            <a:br>
              <a:rPr lang="ru-RU" dirty="0"/>
            </a:br>
            <a:r>
              <a:rPr lang="ru-RU" dirty="0"/>
              <a:t>- Возможно, мое лекарство от плохого настроения тебя вылечит. Но на его приготовление мне понадобится целый день. Поэтому, пока я буду занят приготовлением, я прошу тебя сделать несколько дел, которые я сам должен был сделать за этот день, - сказал врач Принцессе.</a:t>
            </a:r>
            <a:br>
              <a:rPr lang="ru-RU" dirty="0"/>
            </a:br>
            <a:r>
              <a:rPr lang="ru-RU" dirty="0"/>
              <a:t>- Хорошо, - согласилась девочка.</a:t>
            </a:r>
            <a:br>
              <a:rPr lang="ru-RU" dirty="0"/>
            </a:br>
            <a:r>
              <a:rPr lang="ru-RU" dirty="0"/>
              <a:t>Врач попросил Принцессу сделать три дела. Сначала надо было зайти к кузнецу и спросить, как он себя чувствует. Затем надо было посетить пекарню и передать лекарства пекарю. А напоследок врач попросил девочку наведаться к учительнице и присмотреть за ее маленьким сыном, пока она сходит в аптеку.</a:t>
            </a:r>
            <a:br>
              <a:rPr lang="ru-RU" dirty="0"/>
            </a:br>
            <a:r>
              <a:rPr lang="ru-RU" dirty="0"/>
              <a:t>Принцесса выслушала врача и отправилась выполнять его просьбу.</a:t>
            </a:r>
            <a:br>
              <a:rPr lang="ru-RU" dirty="0"/>
            </a:br>
            <a:r>
              <a:rPr lang="ru-RU" dirty="0"/>
              <a:t>- Здравствуйте, дядя кузнец! - поздоровалась она с кузнецом. Я пришла к Вам по просьбе врача, чтобы узнать Ваше самочувствие.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	- </a:t>
            </a:r>
            <a:r>
              <a:rPr lang="ru-RU" dirty="0"/>
              <a:t>Добрый день, Принцесса! Скажи врачу, что сегодня мне гораздо лучше.</a:t>
            </a:r>
            <a:br>
              <a:rPr lang="ru-RU" dirty="0"/>
            </a:br>
            <a:r>
              <a:rPr lang="ru-RU" dirty="0"/>
              <a:t>- Понятно. Будьте здоровы, дядя кузнец! - сказала принцесса.</a:t>
            </a:r>
            <a:br>
              <a:rPr lang="ru-RU" dirty="0"/>
            </a:br>
            <a:r>
              <a:rPr lang="ru-RU" dirty="0"/>
              <a:t>- Спасибо, что пришла ко мне, милая девочка! - сказал кузнец и улыбнулся Принцессе.</a:t>
            </a:r>
            <a:br>
              <a:rPr lang="ru-RU" dirty="0"/>
            </a:br>
            <a:r>
              <a:rPr lang="ru-RU" dirty="0"/>
              <a:t>Принцессе было приятно пообщаться с кузнецом и услышать слова благодарности, и она сама не заметила, как улыбнулась ему в ответ.</a:t>
            </a:r>
            <a:br>
              <a:rPr lang="ru-RU" dirty="0"/>
            </a:br>
            <a:r>
              <a:rPr lang="ru-RU" dirty="0"/>
              <a:t>Затем девочка пришла в пекарню.</a:t>
            </a:r>
            <a:br>
              <a:rPr lang="ru-RU" dirty="0"/>
            </a:br>
            <a:r>
              <a:rPr lang="ru-RU" dirty="0"/>
              <a:t>- Здравствуйте, дядя пекарь! Я принесла Вам лекарства от врача.</a:t>
            </a:r>
            <a:br>
              <a:rPr lang="ru-RU" dirty="0"/>
            </a:br>
            <a:r>
              <a:rPr lang="ru-RU" dirty="0"/>
              <a:t>- Спасибо, добрая девочка! - обрадовался пекарь. - Мне самое время их принимать. Как же ты вовремя!</a:t>
            </a:r>
            <a:br>
              <a:rPr lang="ru-RU" dirty="0"/>
            </a:br>
            <a:r>
              <a:rPr lang="ru-RU" dirty="0"/>
              <a:t>- На здоровье, дядя пекарь, - сказала принцесса.</a:t>
            </a:r>
            <a:br>
              <a:rPr lang="ru-RU" dirty="0"/>
            </a:br>
            <a:r>
              <a:rPr lang="ru-RU" dirty="0"/>
              <a:t>Пекарь взял лекарства и улыбнулся девочке. Она ответила ему улыбкой. Далее Принцесса пришла в дом учительницы.</a:t>
            </a:r>
            <a:br>
              <a:rPr lang="ru-RU" dirty="0"/>
            </a:br>
            <a:r>
              <a:rPr lang="ru-RU" dirty="0"/>
              <a:t>- Добрый день, учительница. Врач просил меня побыть с Вашим малышом, пока Вы сходите в аптеку.</a:t>
            </a:r>
            <a:br>
              <a:rPr lang="ru-RU" dirty="0"/>
            </a:br>
            <a:r>
              <a:rPr lang="ru-RU" dirty="0"/>
              <a:t>Учительница пошла в аптеку, а когда вернулась, то сказала:</a:t>
            </a:r>
            <a:br>
              <a:rPr lang="ru-RU" dirty="0"/>
            </a:br>
            <a:r>
              <a:rPr lang="ru-RU" dirty="0"/>
              <a:t>- Спасибо, добрая Принцесса! Что бы я без твоей помощи делала?</a:t>
            </a:r>
            <a:br>
              <a:rPr lang="ru-RU" dirty="0"/>
            </a:br>
            <a:r>
              <a:rPr lang="ru-RU" dirty="0"/>
              <a:t>- Рада Вам помочь, - ответила девочка и на этот раз первой улыбнулась, а учительница улыбнулась ей в ответ.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Все </a:t>
            </a:r>
            <a:r>
              <a:rPr lang="ru-RU" dirty="0"/>
              <a:t>дела были выполнены, и время пришло Принцессе возвращаться домой. «Наверное, мои лекарства от плохого настроения уже готовы», - думала девочка. Но по дороге она вдруг поняла, что настроение у нее уже совсем неплохое. Ей было радостно, она даже шла, улыбаясь.</a:t>
            </a:r>
            <a:br>
              <a:rPr lang="ru-RU" dirty="0"/>
            </a:br>
            <a:r>
              <a:rPr lang="ru-RU" dirty="0"/>
              <a:t>Дома Принцессу уже ждал врач. Она рассказала ему про кузнеца, пекаря и учительницу и добавила:</a:t>
            </a:r>
            <a:br>
              <a:rPr lang="ru-RU" dirty="0"/>
            </a:br>
            <a:r>
              <a:rPr lang="ru-RU" dirty="0"/>
              <a:t>- Доктор, я должна Вам сказать, что мне уже не нужны лекарства. Ведь пока я выполняла Ваши просьбы, мое настроение </a:t>
            </a:r>
            <a:r>
              <a:rPr lang="ru-RU" dirty="0" smtClean="0"/>
              <a:t>стало </a:t>
            </a:r>
            <a:r>
              <a:rPr lang="ru-RU" dirty="0"/>
              <a:t>очень хорошим.</a:t>
            </a:r>
            <a:br>
              <a:rPr lang="ru-RU" dirty="0"/>
            </a:br>
            <a:r>
              <a:rPr lang="ru-RU" dirty="0"/>
              <a:t>- Мои просьбы и были теми самыми лекарствами от плохого настроения! - улыбнулся он.</a:t>
            </a:r>
            <a:br>
              <a:rPr lang="ru-RU" dirty="0"/>
            </a:br>
            <a:r>
              <a:rPr lang="ru-RU" dirty="0"/>
              <a:t>- Как это? - удивилась принцесса.</a:t>
            </a:r>
            <a:br>
              <a:rPr lang="ru-RU" dirty="0"/>
            </a:br>
            <a:r>
              <a:rPr lang="ru-RU" dirty="0"/>
              <a:t>- Ведь, выполняя мои задания, ты делала людям добро, и они благодарили </a:t>
            </a:r>
            <a:r>
              <a:rPr lang="ru-RU" dirty="0" smtClean="0"/>
              <a:t>тебя </a:t>
            </a:r>
            <a:r>
              <a:rPr lang="ru-RU" dirty="0"/>
              <a:t>за это. А добрые дела – это и есть лучшее лекарство от плохого настроения, - объяснил врач. Когда мы делаем что-то хорошее, а в ответ получаем благодарные слова и улыбки, это дарит нам хорошее настроение.</a:t>
            </a:r>
          </a:p>
          <a:p>
            <a:pPr algn="r">
              <a:buNone/>
            </a:pPr>
            <a:r>
              <a:rPr lang="ru-RU" b="1" dirty="0" smtClean="0"/>
              <a:t>	Автор</a:t>
            </a:r>
            <a:r>
              <a:rPr lang="ru-RU" b="1" dirty="0"/>
              <a:t>:</a:t>
            </a:r>
            <a:r>
              <a:rPr lang="ru-RU" dirty="0"/>
              <a:t> </a:t>
            </a:r>
            <a:r>
              <a:rPr lang="ru-RU" i="1" dirty="0"/>
              <a:t>Елена </a:t>
            </a:r>
            <a:r>
              <a:rPr lang="ru-RU" i="1" dirty="0" err="1"/>
              <a:t>Кукуевицкая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908720"/>
            <a:ext cx="6192688" cy="51661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793507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мы очень разные и нас радуют различные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ситуации в жизни, например ,то что доставляет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радость одному, другого совершенно не радует.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Наше настроение влияет на отношение к нам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окружающих нас людей.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мы относимся к окружающим с добротой и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уважением, с теплом и улыбкой, то люди в ответ нам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тоже улыбаются.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Любая работа ладится, если ты ее делаешь с хорошим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настроением.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Плохо жить на свете без друзей, когда с тобой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хороший, добрый друг, то всегда весело играть,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трудиться, расти и познавать мир.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</a:bodyPr>
          <a:lstStyle/>
          <a:p>
            <a:r>
              <a:rPr lang="ru-RU" dirty="0" smtClean="0"/>
              <a:t>ЧТО ТАКОЕ НАСТРОЕНИЕ?</a:t>
            </a:r>
            <a:endParaRPr lang="ru-RU" dirty="0"/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3" y="1600200"/>
            <a:ext cx="748883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Bottom">
              <a:avLst/>
            </a:prstTxWarp>
          </a:bodyPr>
          <a:lstStyle/>
          <a:p>
            <a:r>
              <a:rPr lang="ru-RU" dirty="0" smtClean="0"/>
              <a:t>настроение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Настроение пропало.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Я везде его искала: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Под диваном, под столом,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Во дворе и за углом.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Я звала его, сердилась.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А оно не находилось!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 тоскую и грущу.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Может я не там ищу?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Без следа исчезло прямо…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А потом вернулась мама.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Как ей это удалось?-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Настроение нашлось!</a:t>
            </a:r>
          </a:p>
          <a:p>
            <a:pPr algn="r">
              <a:buNone/>
            </a:pPr>
            <a:r>
              <a:rPr lang="ru-RU" dirty="0" smtClean="0"/>
              <a:t>Светлана </a:t>
            </a:r>
            <a:r>
              <a:rPr lang="ru-RU" dirty="0" err="1" smtClean="0"/>
              <a:t>Зернес</a:t>
            </a:r>
            <a:endParaRPr lang="ru-RU" dirty="0"/>
          </a:p>
        </p:txBody>
      </p:sp>
      <p:pic>
        <p:nvPicPr>
          <p:cNvPr id="6" name="Picture 2" descr="C:\DOCUME~1\9072~1\LOCALS~1\Temp\Rar$DR92.031\Эмоциональные шарики\Радость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30243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~1\9072~1\LOCALS~1\Temp\Rar$DR99.422\Эмоциональные шарики\Страх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17032"/>
            <a:ext cx="295319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~1\9072~1\LOCALS~1\Temp\Rar$DR12.1125\Эмоциональные шарики\Удовольствие 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052736"/>
            <a:ext cx="2078360" cy="207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~1\9072~1\LOCALS~1\Temp\Rar$DR14.6312\Эмоциональные шарики\Грусть 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2924944"/>
            <a:ext cx="29523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oubleWave1">
              <a:avLst/>
            </a:prstTxWarp>
          </a:bodyPr>
          <a:lstStyle/>
          <a:p>
            <a:r>
              <a:rPr lang="ru-RU" dirty="0" smtClean="0"/>
              <a:t>РАДОСТЬ И СЧАСТЬЕ</a:t>
            </a:r>
            <a:endParaRPr lang="ru-RU" dirty="0"/>
          </a:p>
        </p:txBody>
      </p:sp>
      <p:pic>
        <p:nvPicPr>
          <p:cNvPr id="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441303"/>
            <a:ext cx="6048672" cy="46519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</a:bodyPr>
          <a:lstStyle/>
          <a:p>
            <a:r>
              <a:rPr lang="ru-RU" dirty="0" smtClean="0"/>
              <a:t>ГРУСТЬ</a:t>
            </a:r>
            <a:endParaRPr lang="ru-RU" dirty="0"/>
          </a:p>
        </p:txBody>
      </p:sp>
      <p:pic>
        <p:nvPicPr>
          <p:cNvPr id="4" name="Содержимое 3" descr="uhecnmБез названия (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628800"/>
            <a:ext cx="5904656" cy="45964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СТРАХ</a:t>
            </a:r>
            <a:endParaRPr lang="ru-RU" dirty="0"/>
          </a:p>
        </p:txBody>
      </p:sp>
      <p:pic>
        <p:nvPicPr>
          <p:cNvPr id="4" name="Содержимое 3" descr="cnhf[images (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894214"/>
            <a:ext cx="6552728" cy="40550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dirty="0" smtClean="0"/>
              <a:t>ИСПУГ</a:t>
            </a:r>
            <a:endParaRPr lang="ru-RU" dirty="0"/>
          </a:p>
        </p:txBody>
      </p:sp>
      <p:pic>
        <p:nvPicPr>
          <p:cNvPr id="4" name="Содержимое 3" descr="Без названия (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916832"/>
            <a:ext cx="6480720" cy="40651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2">
              <a:avLst/>
            </a:prstTxWarp>
          </a:bodyPr>
          <a:lstStyle/>
          <a:p>
            <a:r>
              <a:rPr lang="ru-RU" dirty="0" smtClean="0"/>
              <a:t>ОБИДА</a:t>
            </a:r>
            <a:endParaRPr lang="ru-RU" dirty="0"/>
          </a:p>
        </p:txBody>
      </p:sp>
      <p:pic>
        <p:nvPicPr>
          <p:cNvPr id="4" name="Содержимое 3" descr="j,blfБез названия (10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787118"/>
            <a:ext cx="6840760" cy="42875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181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НАСТРОЕНИЕ</vt:lpstr>
      <vt:lpstr>Слайд 2</vt:lpstr>
      <vt:lpstr>ЧТО ТАКОЕ НАСТРОЕНИЕ?</vt:lpstr>
      <vt:lpstr>настроение</vt:lpstr>
      <vt:lpstr>РАДОСТЬ И СЧАСТЬЕ</vt:lpstr>
      <vt:lpstr>ГРУСТЬ</vt:lpstr>
      <vt:lpstr>СТРАХ</vt:lpstr>
      <vt:lpstr>ИСПУГ</vt:lpstr>
      <vt:lpstr>ОБИДА</vt:lpstr>
      <vt:lpstr>ЗЛОСТЬ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19</cp:revision>
  <dcterms:created xsi:type="dcterms:W3CDTF">2021-10-23T18:23:38Z</dcterms:created>
  <dcterms:modified xsi:type="dcterms:W3CDTF">2021-10-24T09:29:48Z</dcterms:modified>
</cp:coreProperties>
</file>