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5" r:id="rId1"/>
  </p:sldMasterIdLst>
  <p:notesMasterIdLst>
    <p:notesMasterId r:id="rId11"/>
  </p:notesMasterIdLst>
  <p:sldIdLst>
    <p:sldId id="256" r:id="rId2"/>
    <p:sldId id="257" r:id="rId3"/>
    <p:sldId id="262" r:id="rId4"/>
    <p:sldId id="259" r:id="rId5"/>
    <p:sldId id="263" r:id="rId6"/>
    <p:sldId id="264" r:id="rId7"/>
    <p:sldId id="258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rolev Kirill" initials="KK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95" autoAdjust="0"/>
    <p:restoredTop sz="64800" autoAdjust="0"/>
  </p:normalViewPr>
  <p:slideViewPr>
    <p:cSldViewPr snapToGrid="0">
      <p:cViewPr varScale="1">
        <p:scale>
          <a:sx n="46" d="100"/>
          <a:sy n="46" d="100"/>
        </p:scale>
        <p:origin x="-166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90" d="100"/>
          <a:sy n="90" d="100"/>
        </p:scale>
        <p:origin x="1852" y="4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0-01T20:54:09.291" idx="1">
    <p:pos x="10" y="10"/>
    <p:text/>
    <p:extLst>
      <p:ext uri="{C676402C-5697-4E1C-873F-D02D1690AC5C}">
        <p15:threadingInfo xmlns:p15="http://schemas.microsoft.com/office/powerpoint/2012/main" xmlns="" timeZoneBias="-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F280C-1892-43DB-BA76-8CF4E06A0938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A16295-7A7A-4EA5-95D9-8A8DC88DD5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8043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Мы живем в Сибири. У нас долгая и холодная зима. Долгожданное лето пролетает очень быстро. За летнее время природа успевает подарить нам много разных подарков. Один из них вкусные садовые ягоды.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A16295-7A7A-4EA5-95D9-8A8DC88DD59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7169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Первой созревает жимолость. В ней много витамина С и жимолость заряжает нас витаминами после долгой зимы.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A16295-7A7A-4EA5-95D9-8A8DC88DD592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7968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Люди прозвали клубнику «царицей ягод». В ней много полезных веществ и витаминов. Чтобы собрать клубнику, придется немало потрудиться. Ягодки попрятались под зелененькими листочками. Нужно к земле наклониться, листики приподнять.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A16295-7A7A-4EA5-95D9-8A8DC88DD59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39134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Заросли малины можно увидеть на лесных опушках. Лесные звери и птицы с удовольствием едят малину. Особенно любит ее медведь. Люди давно используют малину при простудах.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A16295-7A7A-4EA5-95D9-8A8DC88DD59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31679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Черная смородина богаче остальных ягод питательными веществами, витаминами и особенно витамином С. А листья смородины можно заваривать с чаем.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A16295-7A7A-4EA5-95D9-8A8DC88DD59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83735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Из смородины, особенно красной хорошо получается желе.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A16295-7A7A-4EA5-95D9-8A8DC88DD59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63574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августе или сентябре созревают ароматные желто-оранжевые ягоды, которые словно облепляют ветку со всех сторон. Поэтому деревце и назвали облепихой. Ягоды облепихи еще называют «сибирским ананасом».</a:t>
            </a:r>
          </a:p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ягодах облепихи содержится много полезных веществ и витаминов А, Е и С. Больше всего витамина С в тех ягодах, которые имеют ярко-желтый или оранжевый цвета.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A16295-7A7A-4EA5-95D9-8A8DC88DD59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15503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Чтобы круглый год есть ягоды люди заготавливают их разными способами: сушат, замораживают, делают соки, компоты и варенье.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A16295-7A7A-4EA5-95D9-8A8DC88DD59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45614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Ягоды вкусны и сами по себе. Также из них можно приготовить много блюд: вареники, пироги, мороженое, желе и </a:t>
            </a:r>
            <a:r>
              <a:rPr lang="ru-RU" dirty="0" err="1"/>
              <a:t>другие.ё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A16295-7A7A-4EA5-95D9-8A8DC88DD59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1637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C1FA-B1BB-456B-9E16-24F708D62FE6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0DDF8-BD76-43D9-8676-3133078724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480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C1FA-B1BB-456B-9E16-24F708D62FE6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0DDF8-BD76-43D9-8676-3133078724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616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C1FA-B1BB-456B-9E16-24F708D62FE6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0DDF8-BD76-43D9-8676-3133078724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91822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C1FA-B1BB-456B-9E16-24F708D62FE6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0DDF8-BD76-43D9-8676-3133078724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16327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C1FA-B1BB-456B-9E16-24F708D62FE6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0DDF8-BD76-43D9-8676-3133078724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459530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C1FA-B1BB-456B-9E16-24F708D62FE6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0DDF8-BD76-43D9-8676-3133078724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5665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C1FA-B1BB-456B-9E16-24F708D62FE6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0DDF8-BD76-43D9-8676-3133078724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9500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C1FA-B1BB-456B-9E16-24F708D62FE6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0DDF8-BD76-43D9-8676-3133078724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9642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C1FA-B1BB-456B-9E16-24F708D62FE6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0DDF8-BD76-43D9-8676-3133078724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8149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C1FA-B1BB-456B-9E16-24F708D62FE6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0DDF8-BD76-43D9-8676-3133078724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6103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C1FA-B1BB-456B-9E16-24F708D62FE6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0DDF8-BD76-43D9-8676-3133078724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2414290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C1FA-B1BB-456B-9E16-24F708D62FE6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0DDF8-BD76-43D9-8676-3133078724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4992790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C1FA-B1BB-456B-9E16-24F708D62FE6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0DDF8-BD76-43D9-8676-3133078724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6348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C1FA-B1BB-456B-9E16-24F708D62FE6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0DDF8-BD76-43D9-8676-3133078724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4111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C1FA-B1BB-456B-9E16-24F708D62FE6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0DDF8-BD76-43D9-8676-3133078724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8943751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C1FA-B1BB-456B-9E16-24F708D62FE6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0DDF8-BD76-43D9-8676-3133078724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4237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8C1FA-B1BB-456B-9E16-24F708D62FE6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230DDF8-BD76-43D9-8676-3133078724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1847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  <p:sldLayoutId id="2147483857" r:id="rId12"/>
    <p:sldLayoutId id="2147483858" r:id="rId13"/>
    <p:sldLayoutId id="2147483859" r:id="rId14"/>
    <p:sldLayoutId id="2147483860" r:id="rId15"/>
    <p:sldLayoutId id="214748386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comments" Target="../comments/commen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9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450B1DEE-7389-494B-8221-BF78E43613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38183" y="3430585"/>
            <a:ext cx="2105025" cy="2171700"/>
          </a:xfrm>
          <a:prstGeom prst="rect">
            <a:avLst/>
          </a:prstGeo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02E66A68-B823-4679-BE8E-80D84034B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/>
              <a:t>Сибирские садовые ягоды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40F4DD9-BCE2-4A93-A8EE-11293BF55D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29928" y="1872458"/>
            <a:ext cx="2466975" cy="184785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7C00D302-0E85-48FA-B3BB-8785C6CA5B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5190" y="1585912"/>
            <a:ext cx="2619375" cy="174307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4709EDC5-4976-4B62-8011-C163C6172AB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62953" y="1932780"/>
            <a:ext cx="2466975" cy="184785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AC7ADC58-4F02-4C43-B306-948D75D29DA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62324" y="1491455"/>
            <a:ext cx="2143125" cy="2143125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7EA515E9-689D-4DE4-93C4-C32B01889D3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0159" y="3662366"/>
            <a:ext cx="2876550" cy="159067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9590826E-12F3-4D4A-B627-A44F2553D2BC}"/>
              </a:ext>
            </a:extLst>
          </p:cNvPr>
          <p:cNvSpPr txBox="1"/>
          <p:nvPr/>
        </p:nvSpPr>
        <p:spPr>
          <a:xfrm>
            <a:off x="6255326" y="4156363"/>
            <a:ext cx="56526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Подготовила: </a:t>
            </a:r>
            <a:r>
              <a:rPr lang="ru-RU" sz="2400" b="1" dirty="0" smtClean="0">
                <a:solidFill>
                  <a:srgbClr val="C00000"/>
                </a:solidFill>
              </a:rPr>
              <a:t>Королева </a:t>
            </a:r>
            <a:r>
              <a:rPr lang="ru-RU" sz="2400" b="1" dirty="0">
                <a:solidFill>
                  <a:srgbClr val="C00000"/>
                </a:solidFill>
              </a:rPr>
              <a:t>Олеся</a:t>
            </a:r>
          </a:p>
          <a:p>
            <a:r>
              <a:rPr lang="ru-RU" sz="2400" i="1" dirty="0"/>
              <a:t>Детский сад №1 «</a:t>
            </a:r>
            <a:r>
              <a:rPr lang="ru-RU" sz="2400" i="1" dirty="0" err="1"/>
              <a:t>Сибирячок</a:t>
            </a:r>
            <a:r>
              <a:rPr lang="ru-RU" sz="2400" i="1" dirty="0"/>
              <a:t>»</a:t>
            </a:r>
          </a:p>
          <a:p>
            <a:r>
              <a:rPr lang="ru-RU" sz="2400" i="1" dirty="0"/>
              <a:t>Группа №</a:t>
            </a:r>
            <a:r>
              <a:rPr lang="ru-RU" sz="2400" i="1" dirty="0" smtClean="0"/>
              <a:t>9</a:t>
            </a:r>
          </a:p>
          <a:p>
            <a:r>
              <a:rPr lang="ru-RU" sz="2400" i="1" dirty="0" smtClean="0"/>
              <a:t>Воспитатель: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Вохминцева</a:t>
            </a:r>
            <a:r>
              <a:rPr lang="ru-RU" sz="2400" b="1" i="1" dirty="0" smtClean="0">
                <a:solidFill>
                  <a:srgbClr val="C00000"/>
                </a:solidFill>
              </a:rPr>
              <a:t> А.В.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057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02F55F5-E728-4687-9610-650108A9D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Жимолость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D06E4CB-7488-42F4-8E4C-EB2DAB0609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95283" y="0"/>
            <a:ext cx="2357438" cy="4191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F0A401E8-0DAF-4D0A-B93C-C5770080021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963" y="1327150"/>
            <a:ext cx="2764631" cy="49149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728E81F1-07D5-4A4A-9DB1-12F18494D1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89793" y="396875"/>
            <a:ext cx="3364587" cy="18605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A7274AF-DD95-4AD4-86D7-CCD165437377}"/>
              </a:ext>
            </a:extLst>
          </p:cNvPr>
          <p:cNvSpPr txBox="1"/>
          <p:nvPr/>
        </p:nvSpPr>
        <p:spPr>
          <a:xfrm>
            <a:off x="3235310" y="2630438"/>
            <a:ext cx="407355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То кустарник витаминный,</a:t>
            </a:r>
            <a:br>
              <a:rPr lang="ru-RU" dirty="0"/>
            </a:br>
            <a:r>
              <a:rPr lang="ru-RU" dirty="0"/>
              <a:t>Есть компактный, есть и длинный.</a:t>
            </a:r>
            <a:br>
              <a:rPr lang="ru-RU" dirty="0"/>
            </a:br>
            <a:r>
              <a:rPr lang="ru-RU" dirty="0"/>
              <a:t>Первым ягоды даёт,</a:t>
            </a:r>
            <a:br>
              <a:rPr lang="ru-RU" dirty="0"/>
            </a:br>
            <a:r>
              <a:rPr lang="ru-RU" dirty="0"/>
              <a:t>А воды не много пьёт.</a:t>
            </a:r>
            <a:br>
              <a:rPr lang="ru-RU" dirty="0"/>
            </a:br>
            <a:r>
              <a:rPr lang="ru-RU" dirty="0"/>
              <a:t>       В синей ягоде его</a:t>
            </a:r>
            <a:br>
              <a:rPr lang="ru-RU" dirty="0"/>
            </a:br>
            <a:r>
              <a:rPr lang="ru-RU" dirty="0"/>
              <a:t>       Много пользы для всего!</a:t>
            </a:r>
            <a:br>
              <a:rPr lang="ru-RU" dirty="0"/>
            </a:br>
            <a:r>
              <a:rPr lang="ru-RU" dirty="0"/>
              <a:t>       Не найти внутри там кость :</a:t>
            </a:r>
            <a:br>
              <a:rPr lang="ru-RU" dirty="0"/>
            </a:br>
            <a:r>
              <a:rPr lang="ru-RU" dirty="0"/>
              <a:t>       Ведь бескостна ...(жимолость).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F0A401E8-0DAF-4D0A-B93C-C5770080021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9363" y="1479550"/>
            <a:ext cx="2764631" cy="49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2166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06DC16-A05D-4CF4-9E45-A143DE616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Клубника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29FCB69-AB1F-492B-BD92-BF14ACBB31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22181" y="149225"/>
            <a:ext cx="2119312" cy="376766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2A691FA0-FA43-480D-8326-31E7BD45D2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689" y="1440390"/>
            <a:ext cx="2786062" cy="49530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E06AE5AC-F865-47E0-97F3-A59598E9607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97565" y="149225"/>
            <a:ext cx="2003822" cy="356235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AAA5BE1C-AD9C-4EA2-8C6F-4622436F4E4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2581" y="149225"/>
            <a:ext cx="3686174" cy="2761072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D820C246-5454-4174-B1D7-02996BC1A58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29637" y="4352925"/>
            <a:ext cx="2505075" cy="18288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AE5E6F3-9C07-4F7E-9102-AC589FBB6CFA}"/>
              </a:ext>
            </a:extLst>
          </p:cNvPr>
          <p:cNvSpPr txBox="1"/>
          <p:nvPr/>
        </p:nvSpPr>
        <p:spPr>
          <a:xfrm>
            <a:off x="3056177" y="3199108"/>
            <a:ext cx="40428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Это ягодка на грядке</a:t>
            </a:r>
          </a:p>
          <a:p>
            <a:r>
              <a:rPr lang="ru-RU" dirty="0"/>
              <a:t>С детворой играет в прятки.</a:t>
            </a:r>
          </a:p>
          <a:p>
            <a:r>
              <a:rPr lang="ru-RU" dirty="0"/>
              <a:t>В красном платье в чёрных точках</a:t>
            </a:r>
          </a:p>
          <a:p>
            <a:r>
              <a:rPr lang="ru-RU" dirty="0"/>
              <a:t>Притаится под листочком</a:t>
            </a:r>
          </a:p>
          <a:p>
            <a:r>
              <a:rPr lang="ru-RU" dirty="0"/>
              <a:t>И следит оттуда зорко -</a:t>
            </a:r>
          </a:p>
          <a:p>
            <a:r>
              <a:rPr lang="ru-RU" dirty="0"/>
              <a:t>Не идет ли кто с ведерком!</a:t>
            </a:r>
          </a:p>
          <a:p>
            <a:r>
              <a:rPr lang="ru-RU" dirty="0"/>
              <a:t>Ведь она так бархатиста,</a:t>
            </a:r>
          </a:p>
          <a:p>
            <a:r>
              <a:rPr lang="ru-RU" dirty="0"/>
              <a:t>Ароматна и душиста!</a:t>
            </a:r>
          </a:p>
          <a:p>
            <a:r>
              <a:rPr lang="ru-RU" dirty="0"/>
              <a:t>- Мне, дружочек, подскажи-ка,</a:t>
            </a:r>
          </a:p>
          <a:p>
            <a:r>
              <a:rPr lang="ru-RU" dirty="0"/>
              <a:t>Что за ягодка?...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E29FCB69-AB1F-492B-BD92-BF14ACBB31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74581" y="301625"/>
            <a:ext cx="2119312" cy="376766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E06AE5AC-F865-47E0-97F3-A59598E9607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49965" y="301625"/>
            <a:ext cx="2003822" cy="356235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2A691FA0-FA43-480D-8326-31E7BD45D2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9089" y="1592790"/>
            <a:ext cx="2786062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3073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F1BE275-4211-42C4-B7A7-A02DD605E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Малина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A8D216D-A5DF-489F-AE5B-D088E7DD90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4792" y="609600"/>
            <a:ext cx="2172166" cy="386162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7AA78BA0-8DB9-4645-9AC7-720B4E2CDD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7476" y="1514473"/>
            <a:ext cx="2920074" cy="519124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563D3F23-5263-4390-A8C2-2D6F81676A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53928" y="3429000"/>
            <a:ext cx="2920073" cy="292007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E5E806A9-E429-4C03-ADB9-9397BE7C022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53928" y="409592"/>
            <a:ext cx="2920074" cy="29200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6AB184B-0BC0-4790-BFBB-9BC177DE0395}"/>
              </a:ext>
            </a:extLst>
          </p:cNvPr>
          <p:cNvSpPr txBox="1"/>
          <p:nvPr/>
        </p:nvSpPr>
        <p:spPr>
          <a:xfrm>
            <a:off x="3302311" y="808268"/>
            <a:ext cx="376713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Малину любят взрослые </a:t>
            </a:r>
            <a:br>
              <a:rPr lang="ru-RU" dirty="0"/>
            </a:br>
            <a:r>
              <a:rPr lang="ru-RU" dirty="0"/>
              <a:t>и дети,</a:t>
            </a:r>
            <a:br>
              <a:rPr lang="ru-RU" dirty="0"/>
            </a:br>
            <a:r>
              <a:rPr lang="ru-RU" dirty="0"/>
              <a:t>В лесах ее едят даже </a:t>
            </a:r>
            <a:br>
              <a:rPr lang="ru-RU" dirty="0"/>
            </a:br>
            <a:r>
              <a:rPr lang="ru-RU" dirty="0"/>
              <a:t>медведи.</a:t>
            </a:r>
            <a:br>
              <a:rPr lang="ru-RU" dirty="0"/>
            </a:br>
            <a:r>
              <a:rPr lang="ru-RU" dirty="0"/>
              <a:t>Наверняка еще есть тот, </a:t>
            </a:r>
            <a:br>
              <a:rPr lang="ru-RU" dirty="0"/>
            </a:br>
            <a:r>
              <a:rPr lang="ru-RU" dirty="0"/>
              <a:t>кто ее ест,</a:t>
            </a:r>
            <a:br>
              <a:rPr lang="ru-RU" dirty="0"/>
            </a:br>
            <a:r>
              <a:rPr lang="ru-RU" dirty="0"/>
              <a:t>Ведь в ней, полезных </a:t>
            </a:r>
            <a:br>
              <a:rPr lang="ru-RU" dirty="0"/>
            </a:br>
            <a:r>
              <a:rPr lang="ru-RU" dirty="0"/>
              <a:t>свойств даже не счесть,</a:t>
            </a:r>
            <a:br>
              <a:rPr lang="ru-RU" dirty="0"/>
            </a:br>
            <a:r>
              <a:rPr lang="ru-RU" dirty="0"/>
              <a:t>Она поможет справиться </a:t>
            </a:r>
            <a:br>
              <a:rPr lang="ru-RU" dirty="0"/>
            </a:br>
            <a:r>
              <a:rPr lang="ru-RU" dirty="0"/>
              <a:t>с простудой,</a:t>
            </a:r>
            <a:br>
              <a:rPr lang="ru-RU" dirty="0"/>
            </a:br>
            <a:r>
              <a:rPr lang="ru-RU" dirty="0"/>
              <a:t>А может стать добавкой </a:t>
            </a:r>
            <a:br>
              <a:rPr lang="ru-RU" dirty="0"/>
            </a:br>
            <a:r>
              <a:rPr lang="ru-RU" dirty="0"/>
              <a:t>вкусной к блюду,</a:t>
            </a:r>
            <a:br>
              <a:rPr lang="ru-RU" dirty="0"/>
            </a:br>
            <a:r>
              <a:rPr lang="ru-RU" dirty="0"/>
              <a:t>Малину я за это и люблю,</a:t>
            </a:r>
            <a:br>
              <a:rPr lang="ru-RU" dirty="0"/>
            </a:br>
            <a:r>
              <a:rPr lang="ru-RU" dirty="0"/>
              <a:t>Спасибо! Ей за помощь </a:t>
            </a:r>
            <a:br>
              <a:rPr lang="ru-RU" dirty="0"/>
            </a:br>
            <a:r>
              <a:rPr lang="ru-RU" dirty="0"/>
              <a:t>говорю.</a:t>
            </a:r>
          </a:p>
          <a:p>
            <a:endParaRPr lang="ru-RU" dirty="0"/>
          </a:p>
          <a:p>
            <a:r>
              <a:rPr lang="ru-RU" dirty="0"/>
              <a:t>Эти ягоды, все знают, </a:t>
            </a:r>
          </a:p>
          <a:p>
            <a:r>
              <a:rPr lang="ru-RU" dirty="0"/>
              <a:t>Нам лекарство заменяют. </a:t>
            </a:r>
          </a:p>
          <a:p>
            <a:r>
              <a:rPr lang="ru-RU" dirty="0"/>
              <a:t>Если вы больны ангиной, </a:t>
            </a:r>
          </a:p>
          <a:p>
            <a:r>
              <a:rPr lang="ru-RU" dirty="0"/>
              <a:t>Пейте на ночь чай с ... (Малиной)</a:t>
            </a:r>
          </a:p>
        </p:txBody>
      </p:sp>
    </p:spTree>
    <p:extLst>
      <p:ext uri="{BB962C8B-B14F-4D97-AF65-F5344CB8AC3E}">
        <p14:creationId xmlns:p14="http://schemas.microsoft.com/office/powerpoint/2010/main" xmlns="" val="331221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8C669F9-4D5C-41A1-95E2-1248FC59E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Черная смородина</a:t>
            </a:r>
            <a:br>
              <a:rPr lang="ru-RU" dirty="0"/>
            </a:b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3B7BEF6B-EA29-4542-8A0C-90F99830BF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15074" y="4060860"/>
            <a:ext cx="3074645" cy="204603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06668998-BA4E-42C5-AFA3-F456168A59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56253" y="1106151"/>
            <a:ext cx="2957513" cy="525780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49289C81-9665-42D1-8BEE-1AECB1D5A2A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44770" y="1431960"/>
            <a:ext cx="2957513" cy="52578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6018E90-D2E1-4B4C-BB0D-E54A8899912F}"/>
              </a:ext>
            </a:extLst>
          </p:cNvPr>
          <p:cNvSpPr txBox="1"/>
          <p:nvPr/>
        </p:nvSpPr>
        <p:spPr>
          <a:xfrm>
            <a:off x="4456497" y="1397675"/>
            <a:ext cx="399179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Ягода садовая и разная:</a:t>
            </a:r>
          </a:p>
          <a:p>
            <a:r>
              <a:rPr lang="ru-RU" dirty="0"/>
              <a:t>чёрная бывает, белая и красная.</a:t>
            </a:r>
          </a:p>
          <a:p>
            <a:r>
              <a:rPr lang="ru-RU" dirty="0"/>
              <a:t>Круглая, и </a:t>
            </a:r>
            <a:r>
              <a:rPr lang="ru-RU" dirty="0" err="1"/>
              <a:t>гроздочки</a:t>
            </a:r>
            <a:r>
              <a:rPr lang="ru-RU" dirty="0"/>
              <a:t> недлинные.</a:t>
            </a:r>
          </a:p>
          <a:p>
            <a:r>
              <a:rPr lang="ru-RU" dirty="0"/>
              <a:t>Ягода такая витаминная!</a:t>
            </a:r>
          </a:p>
          <a:p>
            <a:r>
              <a:rPr lang="ru-RU" dirty="0"/>
              <a:t>Уж такая ягодка полезная!</a:t>
            </a:r>
          </a:p>
          <a:p>
            <a:r>
              <a:rPr lang="ru-RU" dirty="0"/>
              <a:t>Даже, может, чуточку «железная»!</a:t>
            </a:r>
          </a:p>
          <a:p>
            <a:r>
              <a:rPr lang="ru-RU" dirty="0"/>
              <a:t>(Смородина)</a:t>
            </a:r>
          </a:p>
        </p:txBody>
      </p:sp>
    </p:spTree>
    <p:extLst>
      <p:ext uri="{BB962C8B-B14F-4D97-AF65-F5344CB8AC3E}">
        <p14:creationId xmlns:p14="http://schemas.microsoft.com/office/powerpoint/2010/main" xmlns="" val="52538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D7FAF6D-965B-43F2-8C66-55E0AD7CF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Красная смородина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AE8B50E3-354C-48D0-B4AC-26832513CD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0659" y="1240500"/>
            <a:ext cx="2770716" cy="492571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0C76599A-3076-4FE2-BDE9-78EA1220C6E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14175" y="377826"/>
            <a:ext cx="2507456" cy="44577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0DE38C46-F805-4792-9961-FD0CBF94DD6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44526" y="2143919"/>
            <a:ext cx="2143125" cy="214312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9D850BB3-153A-4877-A621-95065924AF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06591" y="0"/>
            <a:ext cx="2466975" cy="184785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BE92EB82-30BF-44E3-8814-1AF5D3FA203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44504" y="4685505"/>
            <a:ext cx="2619375" cy="174307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A5F8FF60-E31E-41E3-9B22-791DA8E56FC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90063" y="2132277"/>
            <a:ext cx="2424112" cy="430953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AE8B50E3-354C-48D0-B4AC-26832513CD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3059" y="1392900"/>
            <a:ext cx="2770716" cy="4925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1134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0DB841C-9096-47CE-886E-3436B195B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Облепиха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B40F6D13-010F-4A2F-A512-EA345F4BAF80}"/>
              </a:ext>
            </a:extLst>
          </p:cNvPr>
          <p:cNvSpPr/>
          <p:nvPr/>
        </p:nvSpPr>
        <p:spPr>
          <a:xfrm>
            <a:off x="5855437" y="748917"/>
            <a:ext cx="3332652" cy="2448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5A5A5A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Солнце в ягодке живет</a:t>
            </a:r>
            <a:br>
              <a:rPr lang="ru-RU" dirty="0">
                <a:solidFill>
                  <a:srgbClr val="5A5A5A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5A5A5A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Ей оно свой цвет дает</a:t>
            </a:r>
            <a:br>
              <a:rPr lang="ru-RU" dirty="0">
                <a:solidFill>
                  <a:srgbClr val="5A5A5A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5A5A5A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Облепиха золотая</a:t>
            </a:r>
            <a:br>
              <a:rPr lang="ru-RU" dirty="0">
                <a:solidFill>
                  <a:srgbClr val="5A5A5A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5A5A5A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Витамины всем нам дарит.</a:t>
            </a:r>
            <a:br>
              <a:rPr lang="ru-RU" dirty="0">
                <a:solidFill>
                  <a:srgbClr val="5A5A5A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5A5A5A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Чтобы взрослые и </a:t>
            </a:r>
            <a:br>
              <a:rPr lang="ru-RU" dirty="0">
                <a:solidFill>
                  <a:srgbClr val="5A5A5A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5A5A5A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малыши</a:t>
            </a:r>
            <a:br>
              <a:rPr lang="ru-RU" dirty="0">
                <a:solidFill>
                  <a:srgbClr val="5A5A5A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5A5A5A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Были здоровы, умны, </a:t>
            </a:r>
            <a:br>
              <a:rPr lang="ru-RU" dirty="0">
                <a:solidFill>
                  <a:srgbClr val="5A5A5A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5A5A5A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веселы!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C1E564B-C7BC-4C6B-994D-D33E8ED95C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37793" y="3485390"/>
            <a:ext cx="4289667" cy="321310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0A4E1A3B-4152-444D-987E-D12DFFE721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66390" y="1132013"/>
            <a:ext cx="2705100" cy="2705100"/>
          </a:xfrm>
          <a:prstGeom prst="rect">
            <a:avLst/>
          </a:prstGeom>
        </p:spPr>
      </p:pic>
      <p:sp>
        <p:nvSpPr>
          <p:cNvPr id="11" name="Rectangle 2">
            <a:extLst>
              <a:ext uri="{FF2B5EF4-FFF2-40B4-BE49-F238E27FC236}">
                <a16:creationId xmlns:a16="http://schemas.microsoft.com/office/drawing/2014/main" xmlns="" id="{6C2BCACF-D10F-4DDB-97FE-BADD89A92D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3660784"/>
            <a:ext cx="2609850" cy="143116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 колючем кустике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Желтенькие </a:t>
            </a:r>
            <a:r>
              <a:rPr kumimoji="0" lang="ru-RU" altLang="ru-RU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бусики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Наступила осень тихо,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 созрела… </a:t>
            </a:r>
            <a:r>
              <a:rPr kumimoji="0" lang="ru-RU" alt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(Облепиха)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F9D7A281-4C32-4762-9DEE-A7FFD078E21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820" r="13228" b="10204"/>
          <a:stretch/>
        </p:blipFill>
        <p:spPr>
          <a:xfrm>
            <a:off x="8977253" y="1379663"/>
            <a:ext cx="292000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4452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1CA24FE-0B15-4ED6-9322-DE9BE5BBA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09600"/>
            <a:ext cx="4139050" cy="1320800"/>
          </a:xfrm>
        </p:spPr>
        <p:txBody>
          <a:bodyPr>
            <a:normAutofit fontScale="90000"/>
          </a:bodyPr>
          <a:lstStyle/>
          <a:p>
            <a:pPr algn="r"/>
            <a:r>
              <a:rPr lang="ru-RU" sz="4800" b="1" dirty="0"/>
              <a:t>Заготовка 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ягод</a:t>
            </a:r>
            <a:endParaRPr lang="ru-RU" sz="48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9D52700-DF70-4A6E-B214-CEF79ADA31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Заморозка</a:t>
            </a:r>
          </a:p>
          <a:p>
            <a:r>
              <a:rPr lang="ru-RU" dirty="0"/>
              <a:t>Сушка</a:t>
            </a:r>
          </a:p>
          <a:p>
            <a:r>
              <a:rPr lang="ru-RU" dirty="0"/>
              <a:t>Варенье, джем, желе</a:t>
            </a:r>
          </a:p>
          <a:p>
            <a:r>
              <a:rPr lang="ru-RU" dirty="0"/>
              <a:t>Компот, Сок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B8D0FA7D-C543-4C72-B8C6-7D70761463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42180" y="2677319"/>
            <a:ext cx="2466975" cy="184785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ECBAA7AD-ADFB-4201-80C5-C58ED2F1C9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30877" y="189707"/>
            <a:ext cx="2143125" cy="214312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B4D58C07-F674-4702-A324-D9D9CB179B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96250" y="646907"/>
            <a:ext cx="2705100" cy="168592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E251E0AC-5BE4-4A55-BF7F-7AD5141C52D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16047" y="4710242"/>
            <a:ext cx="2466975" cy="184785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3A9A833-4CD3-4617-A500-4827984FBEE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2350" y="4748342"/>
            <a:ext cx="2533650" cy="180975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FBA86412-2C14-449A-B61A-1C730C3F229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16047" y="2677319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3824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29E5528-A6D9-4FCD-8658-FCD9B0337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можно приготовить из ягод?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E130A44-83A9-4BBC-B120-1FC6D8BCE0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Пирог</a:t>
            </a:r>
          </a:p>
          <a:p>
            <a:r>
              <a:rPr lang="ru-RU" dirty="0"/>
              <a:t>Кексы</a:t>
            </a:r>
          </a:p>
          <a:p>
            <a:r>
              <a:rPr lang="ru-RU" dirty="0"/>
              <a:t>Желе</a:t>
            </a:r>
          </a:p>
          <a:p>
            <a:r>
              <a:rPr lang="ru-RU" dirty="0"/>
              <a:t>Мороженое</a:t>
            </a:r>
          </a:p>
          <a:p>
            <a:r>
              <a:rPr lang="ru-RU" dirty="0"/>
              <a:t>Кисель</a:t>
            </a:r>
          </a:p>
          <a:p>
            <a:r>
              <a:rPr lang="ru-RU" dirty="0"/>
              <a:t>Коктейль</a:t>
            </a:r>
          </a:p>
          <a:p>
            <a:r>
              <a:rPr lang="ru-RU" dirty="0"/>
              <a:t>Вареники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A43AAD3-856F-44A2-B64C-36FD0E1D80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3563" y="2822243"/>
            <a:ext cx="2619375" cy="17430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20EF8B74-F5FE-4D47-A768-9EACA400B6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19462" y="4420922"/>
            <a:ext cx="2619374" cy="174307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55E26767-2B00-4D14-88D7-3D0E953F51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4996" y="4991100"/>
            <a:ext cx="2134466" cy="165735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3C6A8FBA-C2A1-498B-AFA1-584D541F177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81912" y="1571625"/>
            <a:ext cx="2466975" cy="185737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FEA6FA90-AA6F-4B1D-9860-7232680B0C2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25222" y="1972601"/>
            <a:ext cx="2476500" cy="184785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E69E8C4F-3A1B-4EFC-AFD3-EF4AC70A4C1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57189" y="4288762"/>
            <a:ext cx="260985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8057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252</TotalTime>
  <Words>437</Words>
  <Application>Microsoft Office PowerPoint</Application>
  <PresentationFormat>Произвольный</PresentationFormat>
  <Paragraphs>72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Сибирские садовые ягоды</vt:lpstr>
      <vt:lpstr>Жимолость</vt:lpstr>
      <vt:lpstr>Клубника</vt:lpstr>
      <vt:lpstr>Малина</vt:lpstr>
      <vt:lpstr>Черная смородина </vt:lpstr>
      <vt:lpstr>Красная смородина</vt:lpstr>
      <vt:lpstr>Облепиха</vt:lpstr>
      <vt:lpstr>Заготовка  ягод</vt:lpstr>
      <vt:lpstr>Что можно приготовить из ягод?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Сибирские ягоды</dc:title>
  <dc:creator>Korolev Kirill</dc:creator>
  <cp:lastModifiedBy>Виктор</cp:lastModifiedBy>
  <cp:revision>39</cp:revision>
  <dcterms:created xsi:type="dcterms:W3CDTF">2019-08-15T15:05:12Z</dcterms:created>
  <dcterms:modified xsi:type="dcterms:W3CDTF">2021-10-17T11:55:26Z</dcterms:modified>
</cp:coreProperties>
</file>