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57216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Беседа – занятие по ПДД «Пешеходный переход»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</a:t>
            </a:r>
            <a:r>
              <a:rPr lang="ru-RU" sz="2400" dirty="0" smtClean="0"/>
              <a:t>: - Расширять знания детей о проезжей части дороги, тротуара.</a:t>
            </a:r>
            <a:br>
              <a:rPr lang="ru-RU" sz="2400" dirty="0" smtClean="0"/>
            </a:br>
            <a:r>
              <a:rPr lang="ru-RU" sz="2400" dirty="0" smtClean="0"/>
              <a:t>- Познакомить детей со знаком, обозначающий пешеходный переход.</a:t>
            </a:r>
            <a:br>
              <a:rPr lang="ru-RU" sz="2400" dirty="0" smtClean="0"/>
            </a:br>
            <a:r>
              <a:rPr lang="ru-RU" sz="2400" dirty="0" smtClean="0"/>
              <a:t>- Понимать значение красного, желтого и зеленого сигнала светофора.</a:t>
            </a:r>
            <a:br>
              <a:rPr lang="ru-RU" sz="2400" dirty="0" smtClean="0"/>
            </a:br>
            <a:r>
              <a:rPr lang="ru-RU" sz="2400" dirty="0" smtClean="0"/>
              <a:t>- Приобщать детей к культуре поведения на улице.</a:t>
            </a:r>
            <a:br>
              <a:rPr lang="ru-RU" sz="2400" dirty="0" smtClean="0"/>
            </a:br>
            <a:r>
              <a:rPr lang="ru-RU" sz="2400" dirty="0" smtClean="0"/>
              <a:t>- Формировать навыки сотрудничества, доброжелательности.</a:t>
            </a:r>
            <a:br>
              <a:rPr lang="ru-RU" sz="2400" dirty="0" smtClean="0"/>
            </a:br>
            <a:r>
              <a:rPr lang="ru-RU" sz="2400" dirty="0" smtClean="0"/>
              <a:t>- Развивать связную </a:t>
            </a:r>
            <a:r>
              <a:rPr lang="ru-RU" sz="2400" dirty="0" smtClean="0"/>
              <a:t>речь.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50849932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285728"/>
            <a:ext cx="8215370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350850197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8072494" cy="607223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5085019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8643997" cy="60722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5085019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428604"/>
            <a:ext cx="7715304" cy="609762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50857734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558250"/>
            <a:ext cx="3714776" cy="5228203"/>
          </a:xfrm>
        </p:spPr>
      </p:pic>
      <p:pic>
        <p:nvPicPr>
          <p:cNvPr id="5" name="Содержимое 3" descr="16350857734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928802"/>
            <a:ext cx="3394472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СПАСИБО!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11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Беседа – занятие по ПДД «Пешеходный переход»  Цель: - Расширять знания детей о проезжей части дороги, тротуара. - Познакомить детей со знаком, обозначающий пешеходный переход. - Понимать значение красного, желтого и зеленого сигнала светофора. - Приобщать детей к культуре поведения на улице. - Формировать навыки сотрудничества, доброжелательности. - Развивать связную речь.  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– занятие по ПДД «Пешеходный переход»  Цель: - Расширять знания детей о проезжей части дороги, тротуара. - Познакомить детей со знаком, обозначающий пешеходный переход. - Понимать значение красного, желтого и зеленого сигнала светофора. - Приобщать детей к культуре поведения на улице. - Формировать навыки сотрудничества, доброжелательности. - Развивать связную речь.   </dc:title>
  <dc:creator>Admin</dc:creator>
  <cp:lastModifiedBy>Admin</cp:lastModifiedBy>
  <cp:revision>2</cp:revision>
  <dcterms:created xsi:type="dcterms:W3CDTF">2021-10-24T14:31:57Z</dcterms:created>
  <dcterms:modified xsi:type="dcterms:W3CDTF">2021-10-24T14:47:23Z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656861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