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f85/00057a3c-1f13767d/hello_html_m5aff7e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4489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611560"/>
            <a:ext cx="5829300" cy="799288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Памятка для родителей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«Безопасность ребенка в быту»</a:t>
            </a:r>
          </a:p>
          <a:p>
            <a:pPr algn="ctr"/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Безопасность ребенка является основным звеном в комплексе воспитания ребенка.  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безопасности ребенка дома – это комплекс мер предосторожности, который включает в себя безопасность всех составляющих вашего дома (кухни, ванной комнаты, спальни, зала и т. д.)!</a:t>
            </a: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Ребенок-дошкольник должен находиться под присмотром взрослых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(родителей, воспитателя, няни). </a:t>
            </a:r>
          </a:p>
          <a:p>
            <a:pPr algn="ctr"/>
            <a:endParaRPr lang="ru-RU" sz="21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оставляйте ребенка дома одного</a:t>
            </a:r>
          </a:p>
          <a:p>
            <a:pPr algn="ctr"/>
            <a:r>
              <a:rPr lang="ru-RU" sz="2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длительное время!</a:t>
            </a:r>
          </a:p>
          <a:p>
            <a:endPara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если Вам всё-таки пришлось уйти, то сначала: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-Проведите с ним профилактическую беседу, объясните, какие из окружающих его предметов способны причинить ему травму, пользование какими приборами для него категорически запрещено.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-Займите ребенка безопасными играми.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-Закройте окна и выходы на балконы, при необходимости открытыми можно оставить форточки или фрамуги.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-Перекройте газовый вентиль на трубе.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-Уберите с плиты кастрюли и чайники с горячей водой – опрокинув их, ребенок может получить ожоги.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-Проверьте правильность размещения игрушек, они не должны находиться на высоте, превышающей рост ребенка, так как ребенок, пытаясь достать игрушку со шкафа, может получить травму при падении.</a:t>
            </a:r>
          </a:p>
          <a:p>
            <a:endParaRPr lang="ru-RU" dirty="0"/>
          </a:p>
        </p:txBody>
      </p:sp>
      <p:pic>
        <p:nvPicPr>
          <p:cNvPr id="5" name="Picture 2" descr="https://i.ytimg.com/vi/3tJ8PaHDFkU/maxresdefault.jpg"/>
          <p:cNvPicPr>
            <a:picLocks noChangeAspect="1" noChangeArrowheads="1"/>
          </p:cNvPicPr>
          <p:nvPr/>
        </p:nvPicPr>
        <p:blipFill>
          <a:blip r:embed="rId3" cstate="print"/>
          <a:srcRect l="20754" r="19345"/>
          <a:stretch>
            <a:fillRect/>
          </a:stretch>
        </p:blipFill>
        <p:spPr bwMode="auto">
          <a:xfrm>
            <a:off x="404664" y="539552"/>
            <a:ext cx="1080120" cy="1014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f85/00057a3c-1f13767d/hello_html_m5aff7e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4489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8680" y="395536"/>
            <a:ext cx="5829300" cy="820891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 потенциальной опасности для детей</a:t>
            </a:r>
          </a:p>
          <a:p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1.Предметы, которыми ребенку категорически запрещается пользоваться: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спички, газовые плиты, печка, электрические розетки,  включенные электроприборы.</a:t>
            </a:r>
          </a:p>
          <a:p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2.Предметы, с которыми детей нужно научить обращаться  (зависит от возраста):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иголка,  ножницы,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нож.</a:t>
            </a:r>
          </a:p>
          <a:p>
            <a:r>
              <a:rPr lang="ru-RU" sz="2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Предметы, которые необходимо хранить в недоступных для детей местах: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бытовая химия, лекарства,  спиртные напитки, сигареты,. пищевые кислоты, режуще-колющие инструменты.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                      </a:t>
            </a: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должен запомнить: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-Когда открываешь воду в ванной или в кухне, первым отворачивай кран с холодной водой. Чтобы не обжечься,  добавляй горячую воду постепенно.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-Никогда не прикасайся к электрическому прибору (стиральная машина, чайник, фен и т.д.), когда у тебя мокрые руки, потому что вода – хороший проводник электричества, и ты можешь получить сильный удар током.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-Не трогай экраны включенного телевизора или компьютера. На экране может скопиться статический электрический заряд, и тогда тебя ударит током.</a:t>
            </a:r>
          </a:p>
          <a:p>
            <a:pPr algn="ctr"/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родители!</a:t>
            </a:r>
          </a:p>
          <a:p>
            <a:pPr algn="ctr"/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Помните, что от качества соблюдения вами профилактических и предохранительных мер зависит безопасность вашего ребенка</a:t>
            </a: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Лелюхина Л.Ф.</a:t>
            </a:r>
            <a:endParaRPr lang="ru-RU" sz="19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https://nsportal.ru/detskii-sad/osnovy-bezopasnosti-zhiznedeyatelnosti/2016/09/22/pamyatka-dlya-roditeley-bezopasnost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</Words>
  <Application>Microsoft Office PowerPoint</Application>
  <PresentationFormat>Экран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6</cp:revision>
  <dcterms:created xsi:type="dcterms:W3CDTF">2020-05-22T16:56:49Z</dcterms:created>
  <dcterms:modified xsi:type="dcterms:W3CDTF">2021-10-24T11:23:20Z</dcterms:modified>
</cp:coreProperties>
</file>