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6" r:id="rId8"/>
    <p:sldId id="267" r:id="rId9"/>
    <p:sldId id="269" r:id="rId10"/>
    <p:sldId id="271" r:id="rId11"/>
    <p:sldId id="273" r:id="rId12"/>
    <p:sldId id="275" r:id="rId13"/>
    <p:sldId id="277" r:id="rId14"/>
    <p:sldId id="278" r:id="rId15"/>
    <p:sldId id="279" r:id="rId16"/>
    <p:sldId id="281" r:id="rId17"/>
    <p:sldId id="282" r:id="rId18"/>
    <p:sldId id="286" r:id="rId19"/>
    <p:sldId id="28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91" d="100"/>
          <a:sy n="91" d="100"/>
        </p:scale>
        <p:origin x="-9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2A8EF-A313-4B0E-B8D0-E1E864372E02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2F41F-0B6C-4D50-BE74-F39DB6A45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AB5E4-87E5-4AD8-820E-BD0400BF5832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538DF-10FA-4E5E-89EA-86C88EE743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6483F-B19F-4D57-A657-4536DF60BEFE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E37A0-AD2F-4766-BCC0-FC56AC8042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06A6E-A653-4514-9301-0782EF630273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42E71-601F-4DCC-AB49-6051D95264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A4EFB-59D8-4C49-A4EB-193B94685362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8C115-84CE-4D80-A3BC-D4D978F0A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0F0BB-D7F2-4FE9-84E2-109AC3CAAA8A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EA53C-03CB-4EA0-BC38-EC3DFD564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48BF4-1067-4788-8FE9-41C99F080DAE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A264D-741C-4565-8FD9-3BF08CF0B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B2C2C-F785-4F35-ABC9-4A6D24DD0AC5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BAF5B-3069-4B27-83AB-D602928E9C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AF8D6-B287-4413-9535-43716BFED391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A0506-8A6F-4E2E-8F2E-DE179C615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ECFC4-E986-452A-880B-C6C943BC4412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962B2-1AB6-4066-8049-C9EC782F0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F9728-FC0C-4105-8A15-3D1785FB797E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09772-E16A-406A-851B-4ADA7CD5A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B71048-DD16-4972-867D-729D2DCE0D17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58A00C-ACEC-4027-B988-C6833D691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img-fotki.yandex.ru/get/4510/novprospekt.7/0_46e39_19d06ba1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-1035050"/>
            <a:ext cx="4762500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71670" y="214290"/>
            <a:ext cx="3816424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ОСЕНЬ</a:t>
            </a:r>
          </a:p>
        </p:txBody>
      </p:sp>
      <p:pic>
        <p:nvPicPr>
          <p:cNvPr id="13315" name="Picture 4" descr="C:\Users\Samsung\Google Диск\добро\написать\два года\new\картинки осень\6542060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2038" y="1857375"/>
            <a:ext cx="581342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300788" y="5373688"/>
            <a:ext cx="2843212" cy="113188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ru-RU" sz="1500" b="1"/>
              <a:t>Подготовил:</a:t>
            </a:r>
          </a:p>
          <a:p>
            <a:pPr algn="ctr">
              <a:lnSpc>
                <a:spcPct val="80000"/>
              </a:lnSpc>
            </a:pPr>
            <a:r>
              <a:rPr lang="ru-RU" sz="1500" b="1"/>
              <a:t>Воспитатель </a:t>
            </a:r>
          </a:p>
          <a:p>
            <a:pPr algn="ctr">
              <a:lnSpc>
                <a:spcPct val="80000"/>
              </a:lnSpc>
            </a:pPr>
            <a:r>
              <a:rPr lang="ru-RU" sz="1500" b="1"/>
              <a:t>Чмихун Дарья Александровна</a:t>
            </a:r>
          </a:p>
          <a:p>
            <a:pPr algn="ctr">
              <a:lnSpc>
                <a:spcPct val="80000"/>
              </a:lnSpc>
            </a:pPr>
            <a:endParaRPr lang="ru-RU" sz="15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Поздней осенью </a:t>
            </a:r>
            <a:r>
              <a:rPr lang="en-US" sz="2000" smtClean="0"/>
              <a:t>солнце выглядывает редко, дни становятся пасмурными</a:t>
            </a:r>
            <a:r>
              <a:rPr lang="ru-RU" sz="2000" smtClean="0"/>
              <a:t>. Видишь какое темное небо на этой картинке?</a:t>
            </a:r>
          </a:p>
        </p:txBody>
      </p:sp>
      <p:pic>
        <p:nvPicPr>
          <p:cNvPr id="22530" name="Picture 2" descr="C:\Users\Samsung\Google Диск\добро\написать\два года\new\картинки осень\пасмур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357313"/>
            <a:ext cx="72009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smtClean="0"/>
              <a:t>Поздней осенью становится еще холоднее. По ночам бывают заморозки - на листьях и траве появляется иней. От холода замерзают лужи.</a:t>
            </a:r>
          </a:p>
        </p:txBody>
      </p:sp>
      <p:pic>
        <p:nvPicPr>
          <p:cNvPr id="23554" name="Picture 3" descr="C:\Users\Samsung\Google Диск\добро\написать\два года\new\картинки осень\zamoroz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3616325"/>
            <a:ext cx="4324350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C:\Users\Samsung\Google Диск\добро\написать\два года\new\картинки осень\zamoroz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000125"/>
            <a:ext cx="3216275" cy="428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 descr="C:\Users\Samsung\Google Диск\добро\написать\два года\new\картинки осень\zamorozs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1000125"/>
            <a:ext cx="4546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Осенью многие птицы улетают на юг – в теплые страны. Они улетают потому, что осенью и зимой очень холодно, птицам нечего есть – исчезают насекомые и растения - трава и листья деревьев.</a:t>
            </a:r>
          </a:p>
        </p:txBody>
      </p:sp>
      <p:pic>
        <p:nvPicPr>
          <p:cNvPr id="24578" name="Picture 2" descr="C:\Users\Samsung\Google Диск\добро\написать\два года\new\картинки осень\птиц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500188"/>
            <a:ext cx="5518150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C:\Users\Samsung\Google Диск\добро\написать\два года\new\картинки осень\8b9e4fa0629e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1628775"/>
            <a:ext cx="3171825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Осенью звери начинают готовиться к зиме. Многие животные осенью как и люди начинают «утепляться» – их шерсть становится гуще и пушистее. С такой густой и пушистой шерстью они точно не замерзнут зимой!</a:t>
            </a:r>
          </a:p>
        </p:txBody>
      </p:sp>
      <p:pic>
        <p:nvPicPr>
          <p:cNvPr id="25602" name="Picture 2" descr="C:\Users\Samsung\Google Диск\добро\написать\два года\new\картинки осень\звери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28750"/>
            <a:ext cx="4589462" cy="32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 descr="C:\Users\Samsung\Google Диск\добро\написать\два года\new\картинки осень\звери9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787900" y="1412875"/>
            <a:ext cx="4321175" cy="3240088"/>
          </a:xfrm>
        </p:spPr>
      </p:pic>
      <p:pic>
        <p:nvPicPr>
          <p:cNvPr id="25604" name="Picture 4" descr="C:\Users\Samsung\Google Диск\добро\написать\два года\new\картинки осень\звери730b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38" y="4306888"/>
            <a:ext cx="4535487" cy="255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Многие звери меняют окрас своей шерсти: посмотрите – этот зайчик летом был серый – в такой шубке ему легко было прятаться от лисиц и волков на фоне травки и деревьев. А к концу осени зайчик стал белым – для того, чтобы быть менее заметным на белом снегу зимой.</a:t>
            </a:r>
            <a:endParaRPr lang="ru-RU" sz="2000" dirty="0"/>
          </a:p>
        </p:txBody>
      </p:sp>
      <p:pic>
        <p:nvPicPr>
          <p:cNvPr id="26626" name="Picture 2" descr="C:\Users\Samsung\Google Диск\добро\написать\два года\new\картинки осень\звери land-Cana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000250"/>
            <a:ext cx="457041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C:\Users\Samsung\Google Диск\добро\написать\два года\new\картинки осень\звери 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00250"/>
            <a:ext cx="4589463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Осенью звери стараются сделать побольше запасов еды на зиму. Ведь зимой добыть еду не так уж просто! Они складывают грибы, ягоды, корешки и орехи в норки и дупла.</a:t>
            </a:r>
          </a:p>
        </p:txBody>
      </p:sp>
      <p:pic>
        <p:nvPicPr>
          <p:cNvPr id="27650" name="Picture 2" descr="C:\Users\Samsung\Google Диск\добро\написать\два года\new\картинки осень\звери 0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73238"/>
            <a:ext cx="4746625" cy="39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2" descr="C:\Users\Samsung\Google Диск\добро\написать\два года\new\картинки осень\звери e3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8988" y="1785938"/>
            <a:ext cx="4545012" cy="394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smtClean="0"/>
              <a:t>Осенью созревают много овощей и фруктов.</a:t>
            </a:r>
          </a:p>
        </p:txBody>
      </p:sp>
      <p:pic>
        <p:nvPicPr>
          <p:cNvPr id="28674" name="Picture 2" descr="C:\Users\Samsung\Google Диск\добро\написать\два года\new\картинки осень\урожайe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125538"/>
            <a:ext cx="7326312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Люди собирают урожай. </a:t>
            </a:r>
          </a:p>
        </p:txBody>
      </p:sp>
      <p:pic>
        <p:nvPicPr>
          <p:cNvPr id="29698" name="Picture 2" descr="C:\Users\Samsung\Google Диск\добро\написать\два года\new\картинки осень\урожай1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313"/>
            <a:ext cx="5976938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 descr="C:\Users\Samsung\Google Диск\добро\написать\два года\new\картинки осень\33814918a249t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27650" y="1071563"/>
            <a:ext cx="3816350" cy="55387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571500"/>
          </a:xfrm>
        </p:spPr>
        <p:txBody>
          <a:bodyPr/>
          <a:lstStyle/>
          <a:p>
            <a:pPr eaLnBrk="1" hangingPunct="1"/>
            <a:r>
              <a:rPr lang="ru-RU" sz="2800" smtClean="0"/>
              <a:t>Осень - очень красивое время года! </a:t>
            </a:r>
          </a:p>
        </p:txBody>
      </p:sp>
      <p:pic>
        <p:nvPicPr>
          <p:cNvPr id="30722" name="Picture 2" descr="C:\Users\Samsung\Google Диск\добро\написать\два года\new\картинки осень\deti_os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785813"/>
            <a:ext cx="4957763" cy="373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 txBox="1">
            <a:spLocks/>
          </p:cNvSpPr>
          <p:nvPr/>
        </p:nvSpPr>
        <p:spPr bwMode="auto">
          <a:xfrm>
            <a:off x="5500688" y="1428750"/>
            <a:ext cx="30861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000"/>
              <a:t>Реже солнышко блестит</a:t>
            </a:r>
          </a:p>
          <a:p>
            <a:r>
              <a:rPr lang="ru-RU" sz="2000"/>
              <a:t>Теплыми лучами.</a:t>
            </a:r>
          </a:p>
          <a:p>
            <a:r>
              <a:rPr lang="ru-RU" sz="2000"/>
              <a:t>К югу стая птиц летит,</a:t>
            </a:r>
          </a:p>
          <a:p>
            <a:r>
              <a:rPr lang="ru-RU" sz="2000"/>
              <a:t>Расставаясь с нами.</a:t>
            </a:r>
          </a:p>
          <a:p>
            <a:r>
              <a:rPr lang="ru-RU" sz="2000"/>
              <a:t>Частый дождик за окном,</a:t>
            </a:r>
          </a:p>
          <a:p>
            <a:r>
              <a:rPr lang="ru-RU" sz="2000"/>
              <a:t>Небо тучкой плачет,</a:t>
            </a:r>
          </a:p>
          <a:p>
            <a:r>
              <a:rPr lang="ru-RU" sz="2000"/>
              <a:t>Листья желтые кругом:</a:t>
            </a:r>
          </a:p>
          <a:p>
            <a:r>
              <a:rPr lang="ru-RU" sz="2000"/>
              <a:t>Это осень, значит.</a:t>
            </a:r>
          </a:p>
          <a:p>
            <a:r>
              <a:rPr lang="ru-RU" sz="2000"/>
              <a:t>(Г. Соренкова)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2060848"/>
            <a:ext cx="371477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КОНЕЦ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Посмотри на эту картинку. Какая необычная природа! Какие разноцветные листья – красные, желтые, оранжевые! Почему все такое пестрое? Это значит наступила осень! Давай познакомимся с этим временем года получше!</a:t>
            </a:r>
          </a:p>
        </p:txBody>
      </p:sp>
      <p:pic>
        <p:nvPicPr>
          <p:cNvPr id="14338" name="Picture 2" descr="C:\Users\Samsung\Google Диск\добро\написать\два года\new\картинки осень\michigan_hiawatha_national_forest_12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484313"/>
            <a:ext cx="6357937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50"/>
          </a:xfrm>
        </p:spPr>
        <p:txBody>
          <a:bodyPr/>
          <a:lstStyle/>
          <a:p>
            <a:pPr eaLnBrk="1" hangingPunct="1"/>
            <a:r>
              <a:rPr lang="ru-RU" sz="2000" smtClean="0"/>
              <a:t>Осенью листья на деревьях начинают менять свой цвет. Из зеленых они превращаются в красные, желтые, багряные. Посмотри какой разноцветный лес бывает осенью!</a:t>
            </a:r>
            <a:br>
              <a:rPr lang="ru-RU" sz="2000" smtClean="0"/>
            </a:br>
            <a:r>
              <a:rPr lang="ru-RU" sz="2000" smtClean="0"/>
              <a:t>Листья меняют свой цвет потому, что с наступлением осени солнышко светит все меньше, и им не хватает солнечного цвета, чтобы оставаться зелеными.</a:t>
            </a:r>
          </a:p>
        </p:txBody>
      </p:sp>
      <p:pic>
        <p:nvPicPr>
          <p:cNvPr id="15362" name="Picture 2" descr="http://www.greenmama.ru/dn_images/01/66/18/70/1298018025solnishko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2643188"/>
            <a:ext cx="1712912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6" descr="http://www.clker.com/cliparts/2/2/e/3/1228428511169123817sivvus_weather_symbols_3.svg.h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143250"/>
            <a:ext cx="2160587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8" descr="http://img-fotki.yandex.ru/get/5113/111874181.4e/0_8c134_7b03fa1c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75" y="2116138"/>
            <a:ext cx="4600575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smtClean="0"/>
              <a:t>Осенью на улице начинает холодать. Люди одеваются теплее чем летом – в теплые шапки, пальто и куртки, переобуваются в ботинки и сапоги.</a:t>
            </a:r>
          </a:p>
        </p:txBody>
      </p:sp>
      <p:pic>
        <p:nvPicPr>
          <p:cNvPr id="16386" name="Picture 2" descr="C:\Users\Samsung\Google Диск\добро\написать\два года\new\картинки осень\4e76e24926ad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300" y="1214438"/>
            <a:ext cx="3735388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C:\Users\Samsung\Google Диск\добро\написать\два года\new\картинки осень\948c2d6a14eet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1125538"/>
            <a:ext cx="3816350" cy="5530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smtClean="0"/>
              <a:t>Постепенно дни становятся короче, а ночи длиннее. Вечером быстро начинает темнеть. Часто к концу прогулки на улице уже совсем темно.</a:t>
            </a:r>
          </a:p>
        </p:txBody>
      </p:sp>
      <p:pic>
        <p:nvPicPr>
          <p:cNvPr id="17410" name="Picture 2" descr="C:\Users\Samsung\Google Диск\добро\написать\два года\new\картинки осень\308_1347472509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341438"/>
            <a:ext cx="7947025" cy="533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C:\Users\Samsung\Google Диск\добро\написать\два года\new\картинки осень\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3716338"/>
            <a:ext cx="4708525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smtClean="0"/>
              <a:t>Вместе с холодами осенью начинаются дожди. Все чаще моросит осенний дождик. Люди ходят под зонтиками, на улице много луж.</a:t>
            </a:r>
          </a:p>
        </p:txBody>
      </p:sp>
      <p:pic>
        <p:nvPicPr>
          <p:cNvPr id="18435" name="Picture 2" descr="C:\Users\Samsung\Google Диск\добро\написать\два года\new\картинки осень\времена-год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057275"/>
            <a:ext cx="3960813" cy="58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http://photos.lifeisphoto.ru/104/0/104414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1052513"/>
            <a:ext cx="4640262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smtClean="0"/>
              <a:t>По утрам стелются туманы.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Picture 2" descr="C:\Users\Samsung\Google Диск\добро\написать\два года\new\картинки осень\туманn.jpg"/>
          <p:cNvPicPr>
            <a:picLocks noChangeAspect="1" noChangeArrowheads="1"/>
          </p:cNvPicPr>
          <p:nvPr/>
        </p:nvPicPr>
        <p:blipFill>
          <a:blip r:embed="rId2"/>
          <a:srcRect r="17"/>
          <a:stretch>
            <a:fillRect/>
          </a:stretch>
        </p:blipFill>
        <p:spPr bwMode="auto">
          <a:xfrm>
            <a:off x="250825" y="981075"/>
            <a:ext cx="8467725" cy="558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143000"/>
          </a:xfrm>
        </p:spPr>
        <p:txBody>
          <a:bodyPr/>
          <a:lstStyle/>
          <a:p>
            <a:pPr eaLnBrk="1" hangingPunct="1"/>
            <a:r>
              <a:rPr lang="en-US" sz="2400" smtClean="0"/>
              <a:t>Порывы ветра срывают с деревьев желтые, багряные и лиловые листья, которые устилают </a:t>
            </a:r>
            <a:r>
              <a:rPr lang="ru-RU" sz="2400" smtClean="0"/>
              <a:t>з</a:t>
            </a:r>
            <a:r>
              <a:rPr lang="en-US" sz="2400" smtClean="0"/>
              <a:t>емлю пестрым ковром. </a:t>
            </a:r>
            <a:r>
              <a:rPr lang="ru-RU" sz="2400" smtClean="0"/>
              <a:t>Начинается пора листопада. Листья осыпаются с деревьев и покрывают все вокруг.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3" name="Picture 2" descr="C:\Users\Samsung\Google Диск\добро\написать\два года\new\картинки осень\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574800"/>
            <a:ext cx="8429625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smtClean="0"/>
              <a:t>Постепенно деревья теряют все свои листья, их ветки остаются совсем голыми. Наступает поздняя осень.</a:t>
            </a:r>
          </a:p>
        </p:txBody>
      </p:sp>
      <p:pic>
        <p:nvPicPr>
          <p:cNvPr id="21506" name="Picture 2" descr="C:\Users\Samsung\Google Диск\добро\написать\два года\new\картинки осень\948c2d6a14e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000125"/>
            <a:ext cx="3905250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C:\Users\Samsung\Google Диск\добро\написать\два года\new\картинки осень\позд осены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7650" y="1857375"/>
            <a:ext cx="5086350" cy="381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391</Words>
  <Application>Microsoft Office PowerPoint</Application>
  <PresentationFormat>Экран (4:3)</PresentationFormat>
  <Paragraphs>29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Тема Office</vt:lpstr>
      <vt:lpstr>Слайд 1</vt:lpstr>
      <vt:lpstr>Посмотри на эту картинку. Какая необычная природа! Какие разноцветные листья – красные, желтые, оранжевые! Почему все такое пестрое? Это значит наступила осень! Давай познакомимся с этим временем года получше!</vt:lpstr>
      <vt:lpstr>Осенью листья на деревьях начинают менять свой цвет. Из зеленых они превращаются в красные, желтые, багряные. Посмотри какой разноцветный лес бывает осенью! Листья меняют свой цвет потому, что с наступлением осени солнышко светит все меньше, и им не хватает солнечного цвета, чтобы оставаться зелеными.</vt:lpstr>
      <vt:lpstr>Осенью на улице начинает холодать. Люди одеваются теплее чем летом – в теплые шапки, пальто и куртки, переобуваются в ботинки и сапоги.</vt:lpstr>
      <vt:lpstr>Постепенно дни становятся короче, а ночи длиннее. Вечером быстро начинает темнеть. Часто к концу прогулки на улице уже совсем темно.</vt:lpstr>
      <vt:lpstr>Вместе с холодами осенью начинаются дожди. Все чаще моросит осенний дождик. Люди ходят под зонтиками, на улице много луж.</vt:lpstr>
      <vt:lpstr>По утрам стелются туманы.</vt:lpstr>
      <vt:lpstr>Порывы ветра срывают с деревьев желтые, багряные и лиловые листья, которые устилают землю пестрым ковром. Начинается пора листопада. Листья осыпаются с деревьев и покрывают все вокруг.</vt:lpstr>
      <vt:lpstr>Постепенно деревья теряют все свои листья, их ветки остаются совсем голыми. Наступает поздняя осень.</vt:lpstr>
      <vt:lpstr>Поздней осенью солнце выглядывает редко, дни становятся пасмурными. Видишь какое темное небо на этой картинке?</vt:lpstr>
      <vt:lpstr>Поздней осенью становится еще холоднее. По ночам бывают заморозки - на листьях и траве появляется иней. От холода замерзают лужи.</vt:lpstr>
      <vt:lpstr>Осенью многие птицы улетают на юг – в теплые страны. Они улетают потому, что осенью и зимой очень холодно, птицам нечего есть – исчезают насекомые и растения - трава и листья деревьев.</vt:lpstr>
      <vt:lpstr>Осенью звери начинают готовиться к зиме. Многие животные осенью как и люди начинают «утепляться» – их шерсть становится гуще и пушистее. С такой густой и пушистой шерстью они точно не замерзнут зимой!</vt:lpstr>
      <vt:lpstr>Многие звери меняют окрас своей шерсти: посмотрите – этот зайчик летом был серый – в такой шубке ему легко было прятаться от лисиц и волков на фоне травки и деревьев. А к концу осени зайчик стал белым – для того, чтобы быть менее заметным на белом снегу зимой.</vt:lpstr>
      <vt:lpstr>Осенью звери стараются сделать побольше запасов еды на зиму. Ведь зимой добыть еду не так уж просто! Они складывают грибы, ягоды, корешки и орехи в норки и дупла.</vt:lpstr>
      <vt:lpstr>Осенью созревают много овощей и фруктов.</vt:lpstr>
      <vt:lpstr>Люди собирают урожай. </vt:lpstr>
      <vt:lpstr>Осень - очень красивое время года!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Admin</cp:lastModifiedBy>
  <cp:revision>23</cp:revision>
  <dcterms:created xsi:type="dcterms:W3CDTF">2012-09-26T17:43:06Z</dcterms:created>
  <dcterms:modified xsi:type="dcterms:W3CDTF">2021-10-24T07:45:59Z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2318611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