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BE7B6-44C9-41B6-A32B-4295B9F745CE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C2E75-7914-4790-9A0A-0E8227A78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C2E75-7914-4790-9A0A-0E8227A78EE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C2E75-7914-4790-9A0A-0E8227A78EE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C2E75-7914-4790-9A0A-0E8227A78EE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AB62A-15D4-443A-8604-98C451CA4C84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C665D-747C-4AA7-B5B9-77ACC7A7C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E49UcYgifU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etromoscow.narod.ru/moscow_back-to-the-future_023.html" TargetMode="External"/><Relationship Id="rId3" Type="http://schemas.openxmlformats.org/officeDocument/2006/relationships/hyperlink" Target="http://www.xxc.ru/orthodox/pastor/kazanskay/" TargetMode="External"/><Relationship Id="rId7" Type="http://schemas.openxmlformats.org/officeDocument/2006/relationships/hyperlink" Target="http://ru.wikipedia.org/wik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" TargetMode="External"/><Relationship Id="rId5" Type="http://schemas.openxmlformats.org/officeDocument/2006/relationships/hyperlink" Target="http://www.pravoslavie.ru/jurnal/culture/svmos-kazanskij.htm" TargetMode="External"/><Relationship Id="rId10" Type="http://schemas.openxmlformats.org/officeDocument/2006/relationships/hyperlink" Target="http://shkolazhizni.ru/archive/0/n-17055/" TargetMode="External"/><Relationship Id="rId4" Type="http://schemas.openxmlformats.org/officeDocument/2006/relationships/hyperlink" Target="http://www.homutovo.ru/vocabulary/v_bm_kazansk.html" TargetMode="External"/><Relationship Id="rId9" Type="http://schemas.openxmlformats.org/officeDocument/2006/relationships/hyperlink" Target="http://top50.nameofrussia.ru/person.html?id=107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66678"/>
            <a:ext cx="792088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ДЕНЬ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НАРОДНОГО ЕДИНСТВА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классный час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1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100" dirty="0" smtClean="0">
                <a:latin typeface="Arial Black" pitchFamily="34" charset="0"/>
              </a:rPr>
              <a:t/>
            </a:r>
            <a:br>
              <a:rPr lang="ru-RU" sz="1100" dirty="0" smtClean="0">
                <a:latin typeface="Arial Black" pitchFamily="34" charset="0"/>
              </a:rPr>
            </a:b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Разработала </a:t>
            </a:r>
            <a:b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учитель </a:t>
            </a:r>
            <a:r>
              <a:rPr lang="en-US" dirty="0" smtClean="0">
                <a:solidFill>
                  <a:schemeClr val="folHlink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истории : </a:t>
            </a:r>
            <a:b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dirty="0" err="1" smtClean="0">
                <a:solidFill>
                  <a:schemeClr val="folHlink"/>
                </a:solidFill>
                <a:latin typeface="Arial Black" pitchFamily="34" charset="0"/>
              </a:rPr>
              <a:t>Сопова</a:t>
            </a: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 Р.А.</a:t>
            </a:r>
            <a:b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МКОУ «</a:t>
            </a:r>
            <a:r>
              <a:rPr lang="ru-RU" dirty="0" err="1" smtClean="0">
                <a:solidFill>
                  <a:schemeClr val="folHlink"/>
                </a:solidFill>
                <a:latin typeface="Arial Black" pitchFamily="34" charset="0"/>
              </a:rPr>
              <a:t>Ярковская</a:t>
            </a:r>
            <a:r>
              <a:rPr lang="ru-RU" dirty="0" smtClean="0">
                <a:solidFill>
                  <a:schemeClr val="folHlink"/>
                </a:solidFill>
                <a:latin typeface="Arial Black" pitchFamily="34" charset="0"/>
              </a:rPr>
              <a:t>  СОШ»</a:t>
            </a:r>
            <a:r>
              <a:rPr lang="en-US" dirty="0" smtClean="0">
                <a:solidFill>
                  <a:schemeClr val="folHlink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chemeClr val="folHlink"/>
                </a:solidFill>
                <a:latin typeface="Arial Black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minin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584" y="332656"/>
            <a:ext cx="7632848" cy="5732300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241176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hlinkClick r:id="rId3"/>
              </a:rPr>
              <a:t>https://www.youtube.com/watch?v=6E49UcYgifU</a:t>
            </a:r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Смутное время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tx1"/>
                </a:solidFill>
              </a:rPr>
              <a:t>Так называли тревожное время неурожаев, голода, беспорядков и восстаний.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Минин на площади Нижнего Новгорода, призывающий народ к пожертвованиям</a:t>
            </a:r>
            <a:endParaRPr lang="ru-RU" sz="2400" dirty="0"/>
          </a:p>
        </p:txBody>
      </p:sp>
      <p:pic>
        <p:nvPicPr>
          <p:cNvPr id="1027" name="Picture 3" descr="C:\Users\Home\Desktop\к.маковский SKETCH FOR MININ APPEALS TO THE PEOPLE OF NIZHNY NOVGORO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412776"/>
            <a:ext cx="7416824" cy="5171238"/>
          </a:xfrm>
          <a:prstGeom prst="rect">
            <a:avLst/>
          </a:prstGeom>
          <a:noFill/>
        </p:spPr>
      </p:pic>
      <p:pic>
        <p:nvPicPr>
          <p:cNvPr id="7" name="Picture 7" descr="Minin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980729"/>
            <a:ext cx="2304256" cy="322904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Дмитрий Пожарский</a:t>
            </a:r>
            <a:endParaRPr lang="ru-RU" dirty="0"/>
          </a:p>
        </p:txBody>
      </p:sp>
      <p:pic>
        <p:nvPicPr>
          <p:cNvPr id="4" name="Picture 7" descr="726cd798c2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827584" y="1628800"/>
            <a:ext cx="3159122" cy="4525963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4283968" y="198884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r>
              <a:rPr lang="ru-RU" sz="2800" dirty="0" smtClean="0"/>
              <a:t>Князь, воевода,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    глава </a:t>
            </a:r>
            <a:r>
              <a:rPr lang="ru-RU" sz="2800" b="1" dirty="0" smtClean="0"/>
              <a:t>Второго    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      ополчения,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с 1613 года боярин.    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      Происходил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      из старинного обедневшего рода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/>
              <a:t>князей Стародубских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3600" dirty="0" smtClean="0"/>
              <a:t>Минин</a:t>
            </a:r>
            <a:r>
              <a:rPr lang="ru-RU" sz="3600" b="1" dirty="0" smtClean="0"/>
              <a:t> (справа) </a:t>
            </a:r>
            <a:r>
              <a:rPr lang="ru-RU" sz="3600" dirty="0" smtClean="0"/>
              <a:t>и</a:t>
            </a:r>
            <a:r>
              <a:rPr lang="ru-RU" sz="3600" b="1" dirty="0" smtClean="0"/>
              <a:t> </a:t>
            </a:r>
            <a:r>
              <a:rPr lang="ru-RU" sz="3600" dirty="0" smtClean="0"/>
              <a:t>Пожарский</a:t>
            </a:r>
            <a:r>
              <a:rPr lang="ru-RU" sz="3600" b="1" dirty="0" smtClean="0"/>
              <a:t> - организаторы  </a:t>
            </a:r>
            <a:br>
              <a:rPr lang="ru-RU" sz="3600" b="1" dirty="0" smtClean="0"/>
            </a:br>
            <a:r>
              <a:rPr lang="ru-RU" sz="3600" b="1" dirty="0" smtClean="0"/>
              <a:t>      национально-освободительной борьбы...</a:t>
            </a:r>
            <a:endParaRPr lang="ru-RU" sz="3600" dirty="0"/>
          </a:p>
        </p:txBody>
      </p:sp>
      <p:pic>
        <p:nvPicPr>
          <p:cNvPr id="4" name="Picture 4" descr="1261371240_7337863_img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64463" y="1628800"/>
            <a:ext cx="7223961" cy="475252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Мои рисунки\единство\edinsnvo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" contrast="4000"/>
          </a:blip>
          <a:stretch>
            <a:fillRect/>
          </a:stretch>
        </p:blipFill>
        <p:spPr>
          <a:xfrm>
            <a:off x="2267744" y="1052736"/>
            <a:ext cx="4681810" cy="525930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kazanskaya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188640"/>
            <a:ext cx="5256584" cy="637591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Как бы там ни было, Минин и Пожарский всё же выгнали из Москвы поляков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7" descr="0_6d4c8_af2ce2e1_X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93113" y="1600200"/>
            <a:ext cx="6157773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Минин и Пожарский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Герои Земли Русской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Picture 8" descr="7705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77527" y="1600200"/>
            <a:ext cx="6788945" cy="4525963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2195736" y="60212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Памятник Кузьме Минину и Дмитрию Пожарскому в Москве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Казанский собор в Москве</a:t>
            </a:r>
            <a:endParaRPr lang="ru-RU" dirty="0"/>
          </a:p>
        </p:txBody>
      </p:sp>
      <p:pic>
        <p:nvPicPr>
          <p:cNvPr id="4" name="Picture 5" descr="C:\Users\Home\Desktop\image_59fce333b07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4598" y="1600200"/>
            <a:ext cx="629480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476672"/>
            <a:ext cx="7288619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95736" y="55892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Широко ты, Русь, по лицу земли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В красе царственной развернулась!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Что же такое 4 Ноября для русского народа?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Праздник ДЕНЬ НАРОДНОГО ЕДИНСТВА -  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дань глубокого уважения к тем    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знаменательным страницам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отечественной истории, когда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патриотизм и гражданственность помогли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нашему народу объединиться и защитить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страну от захватчиков. Преодолеть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времена безвластия и укрепить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Российское государство.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https://yandex.ru/images/search?text=%D0%BA%D0%B0%D1%80%D1%82%D0%B8%D0%BD%D0%BA%D0%B8%20%D0%BE%20%D1%80%D0%BE%D0%B4%D0%B8%D0%BD%D0%B5&amp;stype=image&amp;lr=133558&amp;source=wiz&amp;pos=19&amp;img_url=https%3A%2F%2Fsun9-26.userapi.com%2Fc637819%2Fv637819356%2F2fb10%2FJ6ISaC_vmeo.jpg&amp;rpt=simage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3"/>
              </a:rPr>
              <a:t>http://www.xxc.ru/orthodox/pastor/kazanskay/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4"/>
              </a:rPr>
              <a:t>http://www.homutovo.ru/vocabulary/v_bm_kazansk.html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5"/>
              </a:rPr>
              <a:t>http://www.pravoslavie.ru/jurnal/culture/svmos-kazanskij.htm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6"/>
              </a:rPr>
              <a:t>http://images.yandex.ru/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7"/>
              </a:rPr>
              <a:t>http://ru.wikipedia.org/wiki/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8"/>
              </a:rPr>
              <a:t>http://retromoscow.narod.ru/moscow_back-to-the-future_023.html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9"/>
              </a:rPr>
              <a:t>http://top50.nameofrussia.ru/person.html?id=107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u="sng" dirty="0" smtClean="0">
                <a:solidFill>
                  <a:srgbClr val="002060"/>
                </a:solidFill>
                <a:hlinkClick r:id="rId10"/>
              </a:rPr>
              <a:t>http://shkolazhizni.ru/archive/0/n-17055/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Home\Desktop\99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332656"/>
            <a:ext cx="7622845" cy="50734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5589240"/>
            <a:ext cx="5101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Благословленная молитвой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1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321044"/>
            <a:ext cx="7344816" cy="489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79712" y="5589240"/>
            <a:ext cx="63057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Уж и есть за что, Русь могучая,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endParaRPr lang="en-US" dirty="0" smtClean="0"/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en-US" sz="46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en-US" sz="4600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600" dirty="0" smtClean="0">
                <a:solidFill>
                  <a:srgbClr val="C00000"/>
                </a:solidFill>
              </a:rPr>
              <a:t>Полюбить тебя… </a:t>
            </a:r>
            <a:endParaRPr lang="ru-RU" sz="4600" dirty="0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 Black" pitchFamily="34" charset="0"/>
              </a:rPr>
              <a:t>        </a:t>
            </a:r>
            <a:br>
              <a:rPr lang="en-US" sz="36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</a:rPr>
              <a:t>ДЕНЬ НАРОДНОГО ЕДИНСТВА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 историей не спорят, 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 историей живут,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Она объединяет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На подвиг и на труд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Едино государство,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Когда един народ,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Когда великой силой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Он движется вперед.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Врага он побеждает,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Объединившись в бой,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И Русь освобождает,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И жертвует собой.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Во славу тех героев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Живем одной судьбой,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Сегодня День единства</a:t>
            </a:r>
            <a:b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Мы празднуем с тобой </a:t>
            </a:r>
            <a:endParaRPr lang="ru-RU" sz="4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C:\Users\Home\Desktop\38139_picture_04df7ae98258c5255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 Казанская икона Божией Матери </a:t>
            </a:r>
            <a:endParaRPr lang="ru-RU" dirty="0"/>
          </a:p>
        </p:txBody>
      </p:sp>
      <p:pic>
        <p:nvPicPr>
          <p:cNvPr id="4" name="Picture 4" descr="kazanskaya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699792" y="1484784"/>
            <a:ext cx="4215160" cy="511272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Смерть Бориса Годунова</a:t>
            </a:r>
            <a:endParaRPr lang="ru-RU"/>
          </a:p>
        </p:txBody>
      </p:sp>
      <p:pic>
        <p:nvPicPr>
          <p:cNvPr id="4" name="Picture 6" descr="1006271_PH0808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79712" y="1340768"/>
            <a:ext cx="4248472" cy="515710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207</Words>
  <Application>Microsoft Office PowerPoint</Application>
  <PresentationFormat>Экран (4:3)</PresentationFormat>
  <Paragraphs>62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        ДЕНЬ НАРОДНОГО ЕДИНСТВА </vt:lpstr>
      <vt:lpstr>Слайд 7</vt:lpstr>
      <vt:lpstr> Казанская икона Божией Матери </vt:lpstr>
      <vt:lpstr>Смерть Бориса Годунова</vt:lpstr>
      <vt:lpstr>Слайд 10</vt:lpstr>
      <vt:lpstr>Слайд 11</vt:lpstr>
      <vt:lpstr>Минин на площади Нижнего Новгорода, призывающий народ к пожертвованиям</vt:lpstr>
      <vt:lpstr>Дмитрий Пожарский</vt:lpstr>
      <vt:lpstr> Минин (справа) и Пожарский - организаторы         национально-освободительной борьбы...</vt:lpstr>
      <vt:lpstr>Слайд 15</vt:lpstr>
      <vt:lpstr>Слайд 16</vt:lpstr>
      <vt:lpstr>Как бы там ни было, Минин и Пожарский всё же выгнали из Москвы поляков  </vt:lpstr>
      <vt:lpstr>Минин и Пожарский Герои Земли Русской</vt:lpstr>
      <vt:lpstr>Казанский собор в Москве</vt:lpstr>
      <vt:lpstr>Что же такое 4 Ноября для русского народа? </vt:lpstr>
      <vt:lpstr>Интернет-ресурсы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</cp:revision>
  <dcterms:created xsi:type="dcterms:W3CDTF">2021-10-23T14:31:19Z</dcterms:created>
  <dcterms:modified xsi:type="dcterms:W3CDTF">2021-10-23T15:24:54Z</dcterms:modified>
</cp:coreProperties>
</file>