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18"/>
  </p:notesMasterIdLst>
  <p:sldIdLst>
    <p:sldId id="256" r:id="rId2"/>
    <p:sldId id="257" r:id="rId3"/>
    <p:sldId id="259" r:id="rId4"/>
    <p:sldId id="267" r:id="rId5"/>
    <p:sldId id="261" r:id="rId6"/>
    <p:sldId id="260" r:id="rId7"/>
    <p:sldId id="286" r:id="rId8"/>
    <p:sldId id="288" r:id="rId9"/>
    <p:sldId id="264" r:id="rId10"/>
    <p:sldId id="281" r:id="rId11"/>
    <p:sldId id="282" r:id="rId12"/>
    <p:sldId id="283" r:id="rId13"/>
    <p:sldId id="284" r:id="rId14"/>
    <p:sldId id="287" r:id="rId15"/>
    <p:sldId id="291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219B"/>
    <a:srgbClr val="45458B"/>
    <a:srgbClr val="140E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4A3DCA-2BF6-4CAE-B452-D46D9485E67F}" type="datetimeFigureOut">
              <a:rPr lang="ru-RU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460E5D-A7E5-4191-BEDF-676716C4C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39B419-D89A-432F-8A9D-5DAC75FCCA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32B268-C5FE-43D0-AE03-77618AEA7CF8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B26F6-947E-4B36-B459-22847B0616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8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18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816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79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842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8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279D58-402A-458F-9017-13ED85FCC3D2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B9E9D-2017-4568-8FC1-CAD3C8BBF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16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4A3DC-AC44-4363-B4E6-F0126A6955C7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2336A-D64A-4D7D-9A5C-740B738CF8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7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413C9A-C121-48B7-ACF0-628466BCB8D8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F3FBB-F755-4116-9B57-D4C290ED36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4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23C33A-A820-4D68-B161-CCEE9913FD87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F27FD-8221-4373-8E66-52EB88A6BA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0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06C4F-397B-48CF-9A27-DAE0522BB0BA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C62EE-E8F6-4138-A532-D023CDD969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88EDD-85C8-454E-94FA-4332E9AA0378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CC415-928D-4667-84CD-0DDADAD7E1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176230-9845-4A59-982F-64AB6A8002C1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0A97F-FB65-410D-9270-B7ADCE63DE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2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0AD0B4-681E-4AD4-8B63-AEA05785D39C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04146-5B7E-4625-AD17-AD275EC2F4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8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7C4572-C8B9-4C9E-A259-AA4FF6F6BBE5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B7FD68-FED0-4903-AD08-AF4A048B72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81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C66381-C420-4689-B029-BC0F5A65C8C2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8FD73-B311-4ECA-964A-861F610C94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8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9F0228-5E1F-4F69-B1BF-572FCF563553}" type="datetimeFigureOut">
              <a:rPr lang="ru-RU" smtClean="0"/>
              <a:pPr>
                <a:defRPr/>
              </a:pPr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89F486E-BA20-4A2A-BE73-F366B91C7E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3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6"/>
          <p:cNvSpPr>
            <a:spLocks noChangeArrowheads="1" noChangeShapeType="1" noTextEdit="1"/>
          </p:cNvSpPr>
          <p:nvPr/>
        </p:nvSpPr>
        <p:spPr bwMode="auto">
          <a:xfrm>
            <a:off x="2186000" y="620688"/>
            <a:ext cx="48863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«Детский сад № 53» г. Орска </a:t>
            </a:r>
          </a:p>
        </p:txBody>
      </p:sp>
      <p:sp>
        <p:nvSpPr>
          <p:cNvPr id="14339" name="WordArt 9"/>
          <p:cNvSpPr>
            <a:spLocks noChangeArrowheads="1" noChangeShapeType="1" noTextEdit="1"/>
          </p:cNvSpPr>
          <p:nvPr/>
        </p:nvSpPr>
        <p:spPr bwMode="auto">
          <a:xfrm>
            <a:off x="755576" y="1556792"/>
            <a:ext cx="748823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ЦЕНТОР ФИЗИЧЕСКОГО</a:t>
            </a:r>
          </a:p>
          <a:p>
            <a:pPr algn="ctr"/>
            <a:r>
              <a:rPr lang="ru-RU" sz="3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</a:t>
            </a:r>
          </a:p>
        </p:txBody>
      </p:sp>
      <p:sp>
        <p:nvSpPr>
          <p:cNvPr id="4" name="WordArt 6">
            <a:extLst>
              <a:ext uri="{FF2B5EF4-FFF2-40B4-BE49-F238E27FC236}">
                <a16:creationId xmlns:a16="http://schemas.microsoft.com/office/drawing/2014/main" id="{A63D91C2-A98D-4AA2-9E20-F40DF6AE9E0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95736" y="5589240"/>
            <a:ext cx="4968552" cy="8088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</a:t>
            </a:r>
          </a:p>
          <a:p>
            <a:pPr algn="ctr"/>
            <a:r>
              <a:rPr lang="ru-RU" sz="20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Маслова Т.С. </a:t>
            </a:r>
          </a:p>
        </p:txBody>
      </p:sp>
    </p:spTree>
  </p:cSld>
  <p:clrMapOvr>
    <a:masterClrMapping/>
  </p:clrMapOvr>
  <p:transition advTm="717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ChangeArrowheads="1"/>
          </p:cNvSpPr>
          <p:nvPr/>
        </p:nvSpPr>
        <p:spPr bwMode="auto">
          <a:xfrm>
            <a:off x="107504" y="399147"/>
            <a:ext cx="8640763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indent="228600"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2. Атрибуты для подвижных и малоподвижных игр: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эмблемы, маски, оборудование (например – ленточки).</a:t>
            </a:r>
          </a:p>
          <a:p>
            <a:pPr indent="228600" algn="ctr"/>
            <a:r>
              <a:rPr lang="ru-RU" b="1" dirty="0">
                <a:solidFill>
                  <a:schemeClr val="bg2"/>
                </a:solidFill>
                <a:latin typeface="Times New Roman" pitchFamily="18" charset="0"/>
              </a:rPr>
              <a:t>	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54FCAB-0643-41BB-AA50-B2EE66514D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21470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51B7F9-E39D-436A-A4B1-9647034CB5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73154" y="2151349"/>
            <a:ext cx="4473547" cy="3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E3C0B6-37DE-4E0E-AAA8-6C68F5DDBE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832" y="4368767"/>
            <a:ext cx="3294112" cy="2459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83"/>
    </mc:Choice>
    <mc:Fallback xmlns="">
      <p:transition spd="slow" advTm="1058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250825" y="636588"/>
            <a:ext cx="85693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3. Для профилактики плоскостопия и развития мелкой моторики рук: 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- мешочки с крупой (бобы, горох, фасоль и т.д.) в разных формах для ходьбы;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- коврики и массажные дорожки  с рельефами, «ребрами», резиновыми шипами и т.д.;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- бросовый материал (шишки, яйца от киндер сюрпризов и т.д.) для захвата и    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перекладывания с места на место стопами и пальцами ног. 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- нестандартное оборудование, сделанное своими руками;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- мешочки с разной крупой для рук;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F40853-0530-4C3D-8738-DC0BFA68FD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9614">
            <a:off x="5868144" y="2457176"/>
            <a:ext cx="2848316" cy="2354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6BE2229-8920-4261-B0E9-24F060B855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27305">
            <a:off x="987357" y="4288093"/>
            <a:ext cx="2347147" cy="2492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F471B2-304B-4953-99C8-EE1AC84E29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825" y="2845107"/>
            <a:ext cx="2559121" cy="187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8585C8-CEC5-4676-872B-2489A8CFF8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013" y="4709076"/>
            <a:ext cx="3856428" cy="2044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0E69E6-0725-41EA-8322-1ACF0A1103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9946" y="2845107"/>
            <a:ext cx="2990568" cy="2132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87"/>
    </mc:Choice>
    <mc:Fallback xmlns="">
      <p:transition spd="slow" advTm="1078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336424" y="476672"/>
            <a:ext cx="61926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28600"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4. Для игр и упражнений с прыжками: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 indent="22860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- скакалки;</a:t>
            </a:r>
          </a:p>
          <a:p>
            <a:pPr indent="22860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- обручи;</a:t>
            </a:r>
          </a:p>
          <a:p>
            <a:pPr indent="22860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- шнуры;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    - канат.</a:t>
            </a:r>
          </a:p>
        </p:txBody>
      </p:sp>
      <p:pic>
        <p:nvPicPr>
          <p:cNvPr id="29698" name="Picture 6" descr="1218770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21182"/>
            <a:ext cx="2880320" cy="2861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8" descr="skakal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6406" y="4762130"/>
            <a:ext cx="1667921" cy="138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B76222-9966-493E-9DB0-5E752911B4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963" y="2204864"/>
            <a:ext cx="514315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05"/>
    </mc:Choice>
    <mc:Fallback xmlns="">
      <p:transition spd="slow" advTm="1140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ChangeArrowheads="1"/>
          </p:cNvSpPr>
          <p:nvPr/>
        </p:nvSpPr>
        <p:spPr bwMode="auto">
          <a:xfrm>
            <a:off x="-20487" y="404664"/>
            <a:ext cx="709329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5. Для игр и упражнений с бросанием, ловлей, метанием:</a:t>
            </a:r>
          </a:p>
          <a:p>
            <a:pPr indent="449263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	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мячи резиновые разных размеров;</a:t>
            </a:r>
          </a:p>
          <a:p>
            <a:pPr indent="449263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попрыгунчики;</a:t>
            </a:r>
          </a:p>
          <a:p>
            <a:pPr indent="449263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	- мячи или мешочки с песком для метания </a:t>
            </a:r>
          </a:p>
          <a:p>
            <a:pPr indent="449263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корзина для игр с бросанием;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- мишень для метания или дартс с мячиками на липучках;</a:t>
            </a:r>
          </a:p>
          <a:p>
            <a:pPr indent="449263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кегли;</a:t>
            </a:r>
          </a:p>
          <a:p>
            <a:pPr indent="449263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нестандартное оборудование.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9C579A-256D-4171-B4B8-8280EFAFFF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416" y="2919349"/>
            <a:ext cx="3456384" cy="1771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3949315-B7ED-4D2C-AB4B-4E38AB6326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3703" y="2525765"/>
            <a:ext cx="3131840" cy="2125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82E91F-248B-4DBC-9E45-0A24795D61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4486872"/>
            <a:ext cx="4181942" cy="237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64"/>
    </mc:Choice>
    <mc:Fallback xmlns="">
      <p:transition spd="slow" advTm="1116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WordArt 6"/>
          <p:cNvSpPr>
            <a:spLocks noChangeArrowheads="1" noChangeShapeType="1" noTextEdit="1"/>
          </p:cNvSpPr>
          <p:nvPr/>
        </p:nvSpPr>
        <p:spPr bwMode="auto">
          <a:xfrm>
            <a:off x="755650" y="620713"/>
            <a:ext cx="72723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6</a:t>
            </a:r>
            <a:r>
              <a:rPr lang="ru-RU" sz="1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. </a:t>
            </a:r>
            <a:r>
              <a:rPr lang="ru-RU" sz="5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Игры с </a:t>
            </a:r>
            <a:r>
              <a:rPr lang="ru-RU" sz="3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"</a:t>
            </a:r>
            <a:r>
              <a:rPr lang="ru-RU" sz="5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Тихим тренажером"</a:t>
            </a:r>
            <a:endParaRPr lang="ru-RU" sz="16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4820" name="WordArt 6"/>
          <p:cNvSpPr>
            <a:spLocks noChangeArrowheads="1" noChangeShapeType="1" noTextEdit="1"/>
          </p:cNvSpPr>
          <p:nvPr/>
        </p:nvSpPr>
        <p:spPr bwMode="auto">
          <a:xfrm>
            <a:off x="610394" y="1268413"/>
            <a:ext cx="3313112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-  Достань ягодку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-  Пройди по стене 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- Допрыгни до полосочки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BCFB67-EB1D-424F-81D3-6D3F24F8A1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76962" y="3400893"/>
            <a:ext cx="354418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1" name="WordArt 6"/>
          <p:cNvSpPr>
            <a:spLocks noChangeArrowheads="1" noChangeShapeType="1" noTextEdit="1"/>
          </p:cNvSpPr>
          <p:nvPr/>
        </p:nvSpPr>
        <p:spPr bwMode="auto">
          <a:xfrm>
            <a:off x="251520" y="2270131"/>
            <a:ext cx="8783761" cy="8063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"ТИХИЙ ТРЕНАЖЕР" это наклеенные на стене силуэты детских ладошек в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различных вариациях от пола и до 1,5м. </a:t>
            </a:r>
          </a:p>
        </p:txBody>
      </p:sp>
      <p:sp>
        <p:nvSpPr>
          <p:cNvPr id="34822" name="WordArt 6"/>
          <p:cNvSpPr>
            <a:spLocks noChangeArrowheads="1" noChangeShapeType="1" noTextEdit="1"/>
          </p:cNvSpPr>
          <p:nvPr/>
        </p:nvSpPr>
        <p:spPr bwMode="auto">
          <a:xfrm>
            <a:off x="3419872" y="3076448"/>
            <a:ext cx="5328592" cy="8510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Силуэты ножек от пола до 70см; 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разноцветные  полоски (5-10 штук) длинной до 1м 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для подпрыгивания.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42"/>
    </mc:Choice>
    <mc:Fallback xmlns="">
      <p:transition spd="slow" advTm="1094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2C163B-C908-4AE6-BD9F-7EB4B5F13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620688"/>
            <a:ext cx="5330553" cy="587152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7. Консультация для родителей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073F53-B584-4A09-A670-BA9B5C6A7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093" y="1819976"/>
            <a:ext cx="496778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6A7250-6BB4-4911-85D9-8B0D815E7A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53686" y="1865615"/>
            <a:ext cx="4198776" cy="314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9473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WordArt 6"/>
          <p:cNvSpPr>
            <a:spLocks noChangeArrowheads="1" noChangeShapeType="1" noTextEdit="1"/>
          </p:cNvSpPr>
          <p:nvPr/>
        </p:nvSpPr>
        <p:spPr bwMode="auto">
          <a:xfrm>
            <a:off x="971550" y="4437112"/>
            <a:ext cx="7272337" cy="7913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СПАСИБО ЗА ВНИМАНИЕ!!!</a:t>
            </a:r>
          </a:p>
        </p:txBody>
      </p:sp>
      <p:sp>
        <p:nvSpPr>
          <p:cNvPr id="35842" name="WordArt 6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72723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ПОСЛОВИЦЫ И ПОГОВОРКИ</a:t>
            </a:r>
          </a:p>
        </p:txBody>
      </p:sp>
      <p:sp>
        <p:nvSpPr>
          <p:cNvPr id="35843" name="Rectangle 10"/>
          <p:cNvSpPr>
            <a:spLocks noChangeArrowheads="1"/>
          </p:cNvSpPr>
          <p:nvPr/>
        </p:nvSpPr>
        <p:spPr bwMode="auto">
          <a:xfrm>
            <a:off x="35719" y="1720552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Кто спортом занимается, тот силы набирается.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Кто любит спорт, тот здоров и бодр.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Начинай новую жизнь не с понедельника, а с утренней зарядки.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Со спортом не дружишь - не раз о том потужишь.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Отдай спорту время, а взамен получи здоровье.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44"/>
    </mc:Choice>
    <mc:Fallback xmlns="">
      <p:transition spd="slow" advTm="814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3"/>
          <p:cNvSpPr>
            <a:spLocks noChangeArrowheads="1" noChangeShapeType="1" noTextEdit="1"/>
          </p:cNvSpPr>
          <p:nvPr/>
        </p:nvSpPr>
        <p:spPr bwMode="auto">
          <a:xfrm>
            <a:off x="539750" y="1052513"/>
            <a:ext cx="8208963" cy="403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«Физическое упражнение</a:t>
            </a:r>
          </a:p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может заменить множество лекарств,</a:t>
            </a:r>
          </a:p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но не одно лекарство в мире </a:t>
            </a:r>
          </a:p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не может заменить</a:t>
            </a:r>
          </a:p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физические упражнения».</a:t>
            </a:r>
          </a:p>
        </p:txBody>
      </p:sp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6156177" y="5445125"/>
            <a:ext cx="2448074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Анджело  </a:t>
            </a:r>
            <a:r>
              <a:rPr lang="ru-RU" sz="2000" b="1" i="1" kern="10" dirty="0" err="1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Моссо</a:t>
            </a:r>
            <a:endParaRPr lang="ru-RU" sz="2000" b="1" i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9"/>
    </mc:Choice>
    <mc:Fallback xmlns="">
      <p:transition spd="slow" advTm="371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WordArt 4"/>
          <p:cNvSpPr>
            <a:spLocks noChangeArrowheads="1" noChangeShapeType="1" noTextEdit="1"/>
          </p:cNvSpPr>
          <p:nvPr/>
        </p:nvSpPr>
        <p:spPr bwMode="auto">
          <a:xfrm>
            <a:off x="675860" y="620688"/>
            <a:ext cx="3022402" cy="438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ГЛАВНАЯ ЦЕЛЬ</a:t>
            </a:r>
            <a:endParaRPr lang="ru-RU" sz="1600" b="1" i="1" kern="10" dirty="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7E47B6-0856-4574-B212-0F94F4AF59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6502" y="3201800"/>
            <a:ext cx="3945795" cy="310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2771800" y="1196752"/>
            <a:ext cx="5617046" cy="26609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ЦЕНТОР ФИЗИЧЕСКОГО РАЗВИТИЯ СЛУЖИТ</a:t>
            </a:r>
          </a:p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УДОВЛЕТВОРЕНИЮ ПОТРЕБНОСТИ </a:t>
            </a:r>
          </a:p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ДОШКОЛЬНИКА В ДВИЖЕНИИ И </a:t>
            </a:r>
          </a:p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ПРИОБЩЕНИЮ ЕГО К </a:t>
            </a:r>
          </a:p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ЗДОРОВОМУ ОБРАЗУ ЖИЗНИ.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3"/>
    </mc:Choice>
    <mc:Fallback xmlns="">
      <p:transition spd="slow" advTm="825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WordArt 5"/>
          <p:cNvSpPr>
            <a:spLocks noChangeArrowheads="1" noChangeShapeType="1" noTextEdit="1"/>
          </p:cNvSpPr>
          <p:nvPr/>
        </p:nvSpPr>
        <p:spPr bwMode="auto">
          <a:xfrm>
            <a:off x="1116013" y="476251"/>
            <a:ext cx="2087835" cy="6540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ЗАДАЧИ</a:t>
            </a:r>
          </a:p>
        </p:txBody>
      </p:sp>
      <p:grpSp>
        <p:nvGrpSpPr>
          <p:cNvPr id="18434" name="Group 10"/>
          <p:cNvGrpSpPr>
            <a:grpSpLocks/>
          </p:cNvGrpSpPr>
          <p:nvPr/>
        </p:nvGrpSpPr>
        <p:grpSpPr bwMode="auto">
          <a:xfrm>
            <a:off x="539750" y="1700213"/>
            <a:ext cx="8207375" cy="2449512"/>
            <a:chOff x="476" y="1026"/>
            <a:chExt cx="5034" cy="1543"/>
          </a:xfrm>
        </p:grpSpPr>
        <p:sp>
          <p:nvSpPr>
            <p:cNvPr id="1843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21" y="2251"/>
              <a:ext cx="4898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600" b="1" kern="10" dirty="0">
                  <a:ln w="9525">
                    <a:solidFill>
                      <a:srgbClr val="666699"/>
                    </a:solidFill>
                    <a:round/>
                    <a:headEnd/>
                    <a:tailEnd/>
                  </a:ln>
                  <a:solidFill>
                    <a:schemeClr val="accent5">
                      <a:lumMod val="50000"/>
                    </a:schemeClr>
                  </a:solidFill>
                  <a:latin typeface="Times New Roman"/>
                  <a:cs typeface="Times New Roman"/>
                </a:rPr>
                <a:t>- ВОСПИТАНИЕ ПОЛОЖИТЕЛЬНЫХ НРАВСТВЕННО - ВОЛЕВЫХ ЧЕРТ ЛИЧНОСТИ, </a:t>
              </a:r>
            </a:p>
            <a:p>
              <a:pPr algn="ctr"/>
              <a:r>
                <a:rPr lang="ru-RU" sz="1600" b="1" kern="10" dirty="0">
                  <a:ln w="9525">
                    <a:solidFill>
                      <a:srgbClr val="666699"/>
                    </a:solidFill>
                    <a:round/>
                    <a:headEnd/>
                    <a:tailEnd/>
                  </a:ln>
                  <a:solidFill>
                    <a:schemeClr val="accent5">
                      <a:lumMod val="50000"/>
                    </a:schemeClr>
                  </a:solidFill>
                  <a:latin typeface="Times New Roman"/>
                  <a:cs typeface="Times New Roman"/>
                </a:rPr>
                <a:t>АКТИВНОСТИ, САМОСТОЯТЕЛЬНОСТИ; </a:t>
              </a:r>
            </a:p>
          </p:txBody>
        </p:sp>
        <p:sp>
          <p:nvSpPr>
            <p:cNvPr id="1843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76" y="1026"/>
              <a:ext cx="5034" cy="9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600" b="1" kern="10" dirty="0">
                  <a:ln w="9525">
                    <a:solidFill>
                      <a:srgbClr val="666699"/>
                    </a:solidFill>
                    <a:round/>
                    <a:headEnd/>
                    <a:tailEnd/>
                  </a:ln>
                  <a:solidFill>
                    <a:schemeClr val="accent5">
                      <a:lumMod val="50000"/>
                    </a:schemeClr>
                  </a:solidFill>
                  <a:latin typeface="Times New Roman"/>
                  <a:cs typeface="Times New Roman"/>
                </a:rPr>
                <a:t>- РАЗВИТИЕ ДВИЖЕНИЙ И СОВЕРШЕНСТВОВАНИЕ ДВИГАТЕЛЬНЫХ ФУНКЦИЙ;</a:t>
              </a:r>
            </a:p>
            <a:p>
              <a:pPr algn="ctr"/>
              <a:endPara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ru-RU" sz="1600" b="1" kern="10" dirty="0">
                  <a:ln w="9525">
                    <a:solidFill>
                      <a:srgbClr val="666699"/>
                    </a:solidFill>
                    <a:round/>
                    <a:headEnd/>
                    <a:tailEnd/>
                  </a:ln>
                  <a:solidFill>
                    <a:schemeClr val="accent5">
                      <a:lumMod val="50000"/>
                    </a:schemeClr>
                  </a:solidFill>
                  <a:latin typeface="Times New Roman"/>
                  <a:cs typeface="Times New Roman"/>
                </a:rPr>
                <a:t>- ДОСТИЖЕНИЕ НЕОБХОДИМОЙ ДЛЯ ВОЗРАСТА ФИЗИЧЕСКОЙ ПОДГОТОВЛЕННОСТИ;</a:t>
              </a:r>
            </a:p>
            <a:p>
              <a:pPr algn="ctr"/>
              <a:endPara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endParaRPr>
            </a:p>
            <a:p>
              <a:pPr algn="ctr"/>
              <a:r>
                <a:rPr lang="ru-RU" sz="1600" b="1" kern="10" dirty="0">
                  <a:ln w="9525">
                    <a:solidFill>
                      <a:srgbClr val="666699"/>
                    </a:solidFill>
                    <a:round/>
                    <a:headEnd/>
                    <a:tailEnd/>
                  </a:ln>
                  <a:solidFill>
                    <a:schemeClr val="accent5">
                      <a:lumMod val="50000"/>
                    </a:schemeClr>
                  </a:solidFill>
                  <a:latin typeface="Times New Roman"/>
                  <a:cs typeface="Times New Roman"/>
                </a:rPr>
                <a:t>- ПРЕДУПРЕЖДЕНИЕ НАРУШЕНИЙ ОПОРНО-ДВИГАТЕЛЬНОГО АППАРАТА; </a:t>
              </a:r>
            </a:p>
          </p:txBody>
        </p:sp>
      </p:grpSp>
      <p:sp>
        <p:nvSpPr>
          <p:cNvPr id="18435" name="WordArt 9"/>
          <p:cNvSpPr>
            <a:spLocks noChangeArrowheads="1" noChangeShapeType="1" noTextEdit="1"/>
          </p:cNvSpPr>
          <p:nvPr/>
        </p:nvSpPr>
        <p:spPr bwMode="auto">
          <a:xfrm>
            <a:off x="539750" y="4508500"/>
            <a:ext cx="8135938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- СОЗДАНИЕ БЛАГОПРИЯТНЫХ УСЛОВИЙ ДЛЯ АКТИВНОГО ОТДЫХА, 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РАДОСТНОЙ СОДЕРЖАТЕЛЬНОЙ ДЕЯТЕЛЬНОСТИ В КОЛЛЕКТИВНЫХ 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ИГРАХ И РАЗВЛЕЧЕНИЯХ;</a:t>
            </a:r>
          </a:p>
          <a:p>
            <a:pPr algn="ctr"/>
            <a:endParaRPr lang="ru-RU" sz="1600" b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- ПРИОБЩЕНИЕ ДЕТЕЙ К ЗАНЯТИЯМ ФИЗИЧЕСКОЙ КУЛЬТУРОЙ И СПОРТУ.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16"/>
    </mc:Choice>
    <mc:Fallback xmlns="">
      <p:transition spd="slow" advTm="1151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9"/>
          <p:cNvSpPr>
            <a:spLocks noChangeArrowheads="1" noChangeShapeType="1" noTextEdit="1"/>
          </p:cNvSpPr>
          <p:nvPr/>
        </p:nvSpPr>
        <p:spPr bwMode="auto">
          <a:xfrm>
            <a:off x="683568" y="476672"/>
            <a:ext cx="7561262" cy="2519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Научить детей самостоятельной двигательной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активности в условиях ограниченного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пространства и правильному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использованию физкультурного оборудования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EED6CE-C766-4066-810F-BB54B4BC74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20" y="3212976"/>
            <a:ext cx="4104456" cy="3227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4B4885-8E11-442E-B24B-6373D9763A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3076" y="3411760"/>
            <a:ext cx="4089714" cy="3227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9"/>
    </mc:Choice>
    <mc:Fallback xmlns="">
      <p:transition spd="slow" advTm="797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6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79930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MV Boli" panose="02000500030200090000" pitchFamily="2" charset="0"/>
              </a:rPr>
              <a:t>ТРЕБОВАНИЯ К ЦЕНТРУ ФИЗИЧЕСКОГО РАЗВИТИЯ</a:t>
            </a:r>
          </a:p>
        </p:txBody>
      </p:sp>
      <p:sp>
        <p:nvSpPr>
          <p:cNvPr id="20482" name="WordArt 6"/>
          <p:cNvSpPr>
            <a:spLocks noChangeArrowheads="1" noChangeShapeType="1" noTextEdit="1"/>
          </p:cNvSpPr>
          <p:nvPr/>
        </p:nvSpPr>
        <p:spPr bwMode="auto">
          <a:xfrm>
            <a:off x="395288" y="1412875"/>
            <a:ext cx="85693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1. БЕЗОПАСНОСТЬ РАЗМЕЩЕНИЯ: центр физического развития не следует 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размещать рядом с окнами и центром  </a:t>
            </a:r>
          </a:p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самостоятельной художественной деятельности детей.</a:t>
            </a:r>
          </a:p>
        </p:txBody>
      </p:sp>
      <p:sp>
        <p:nvSpPr>
          <p:cNvPr id="20483" name="WordArt 6"/>
          <p:cNvSpPr>
            <a:spLocks noChangeArrowheads="1" noChangeShapeType="1" noTextEdit="1"/>
          </p:cNvSpPr>
          <p:nvPr/>
        </p:nvSpPr>
        <p:spPr bwMode="auto">
          <a:xfrm>
            <a:off x="323850" y="3068638"/>
            <a:ext cx="8640763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2. ОТВЕЧАТЬ ГИГИЕНИЧЕСКИМ И ПЕДАГОГИЧЕСКИМ ТРЕБОВАНИЯМ,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   А РАСПОЛОЖЕННОЕ ОБОРУДОВАНИЕ - ПРИНЦИПУ ЦЕЛЕСООБРАЗНОСТИ.</a:t>
            </a:r>
          </a:p>
        </p:txBody>
      </p:sp>
      <p:sp>
        <p:nvSpPr>
          <p:cNvPr id="20484" name="WordArt 6"/>
          <p:cNvSpPr>
            <a:spLocks noChangeArrowheads="1" noChangeShapeType="1" noTextEdit="1"/>
          </p:cNvSpPr>
          <p:nvPr/>
        </p:nvSpPr>
        <p:spPr bwMode="auto">
          <a:xfrm>
            <a:off x="323850" y="3933825"/>
            <a:ext cx="85693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3. ЦЕНТОР ДОЛЖЕН ЛОГИЧНО ВПИСЫВАТЬСЯ В ИНТЕРЬЕР КОМНАТЫ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   И БЫТЬ ЭСТЕТИЧЕСКИ ОФОРМЛЕН.</a:t>
            </a:r>
          </a:p>
        </p:txBody>
      </p:sp>
      <p:sp>
        <p:nvSpPr>
          <p:cNvPr id="20485" name="WordArt 6"/>
          <p:cNvSpPr>
            <a:spLocks noChangeArrowheads="1" noChangeShapeType="1" noTextEdit="1"/>
          </p:cNvSpPr>
          <p:nvPr/>
        </p:nvSpPr>
        <p:spPr bwMode="auto">
          <a:xfrm>
            <a:off x="323850" y="4729162"/>
            <a:ext cx="8135937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4. ЦЕНТОР ДОЛЖЕН БЫТЬ ДОСТУПНЫМ В ИСПОЛЬЗОВАНИИ КАЖДЫМ РЕБЕНКОМ</a:t>
            </a:r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bg2"/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323850" y="5157192"/>
            <a:ext cx="87852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5. ЦЕНТОР ДОЛЖЕН СООТВЕТСВОВАТЬ ВОЗРАСТУ ДЕТЕЙ И ТРЕБОВАНИЯМ</a:t>
            </a:r>
          </a:p>
          <a:p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    ПРОГРАММЫ, УЧИТЫВАТЬ ИНТЕРЕСЫ КАК МАЛЬЧИКОВ, ТАК И ДЕВОЧЕК.</a:t>
            </a:r>
          </a:p>
        </p:txBody>
      </p:sp>
      <p:sp>
        <p:nvSpPr>
          <p:cNvPr id="20487" name="WordArt 6"/>
          <p:cNvSpPr>
            <a:spLocks noChangeArrowheads="1" noChangeShapeType="1" noTextEdit="1"/>
          </p:cNvSpPr>
          <p:nvPr/>
        </p:nvSpPr>
        <p:spPr bwMode="auto">
          <a:xfrm>
            <a:off x="684213" y="2420938"/>
            <a:ext cx="792003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Он может быть размещен: в приемной, групповой или спальной комнате. </a:t>
            </a:r>
          </a:p>
        </p:txBody>
      </p:sp>
      <p:sp>
        <p:nvSpPr>
          <p:cNvPr id="20488" name="WordArt 6"/>
          <p:cNvSpPr>
            <a:spLocks noChangeArrowheads="1" noChangeShapeType="1" noTextEdit="1"/>
          </p:cNvSpPr>
          <p:nvPr/>
        </p:nvSpPr>
        <p:spPr bwMode="auto">
          <a:xfrm>
            <a:off x="611188" y="6237288"/>
            <a:ext cx="8064500" cy="217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600" b="1" kern="10" dirty="0">
              <a:ln w="9525">
                <a:solidFill>
                  <a:srgbClr val="6666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2700" dir="10800000" algn="ctr" rotWithShape="0">
                  <a:schemeClr val="bg2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68"/>
    </mc:Choice>
    <mc:Fallback xmlns="">
      <p:transition spd="slow" advTm="1116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6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3518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НАШ ЦЕНТР ФИЗИЧЕСКОГО РАЗВИТИЯ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82744D-F87F-4DD8-8F3C-502B32B42F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26836" y="1863140"/>
            <a:ext cx="5112568" cy="4067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1609F2-0CF8-4E48-AE0B-BD89D8414B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360" y="3284984"/>
            <a:ext cx="4008446" cy="3006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7"/>
    </mc:Choice>
    <mc:Fallback xmlns="">
      <p:transition spd="slow" advTm="623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9F12FB-D256-4C7E-B4B5-6C4BAE24B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694895" y="1351078"/>
            <a:ext cx="5637245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BCAC1C-A969-4557-A54D-E48F722CBA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500" y="328498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318262-E096-49D3-AF44-15775D8229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89614">
            <a:off x="4138528" y="318248"/>
            <a:ext cx="3286504" cy="2716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86"/>
    </mc:Choice>
    <mc:Fallback xmlns="">
      <p:transition spd="slow" advTm="638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6"/>
          <p:cNvSpPr>
            <a:spLocks noChangeArrowheads="1" noChangeShapeType="1" noTextEdit="1"/>
          </p:cNvSpPr>
          <p:nvPr/>
        </p:nvSpPr>
        <p:spPr bwMode="auto">
          <a:xfrm>
            <a:off x="918253" y="548680"/>
            <a:ext cx="6985520" cy="5758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b="1" i="1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ПАСПОРТ ЦЕНТРА ФИЗИЧЕСКОГО РАЗВИТИЯ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D1A91B-ECAF-4808-BF2D-135EFD46EB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782" y="3689563"/>
            <a:ext cx="345638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C642DA-054D-491B-8382-EE9C84A7CA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12381" y="3556602"/>
            <a:ext cx="3148239" cy="3149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Rectangle 7"/>
          <p:cNvSpPr>
            <a:spLocks noChangeArrowheads="1"/>
          </p:cNvSpPr>
          <p:nvPr/>
        </p:nvSpPr>
        <p:spPr bwMode="auto">
          <a:xfrm>
            <a:off x="918253" y="1156366"/>
            <a:ext cx="694826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ctr">
              <a:buFontTx/>
              <a:buAutoNum type="arabicPeriod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Теоретический материал: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подвижных игр в соответствии с возрастом детей;</a:t>
            </a: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малоподвижных игр в соответствии с возрастом детей;</a:t>
            </a: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физкультминуток в соответствии с возрастом детей;</a:t>
            </a: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утренних гимнастик  в соответствии с возрастом детей;</a:t>
            </a: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бодрящих гимнастик в соответствии с возрастом детей;</a:t>
            </a:r>
          </a:p>
          <a:p>
            <a:pPr indent="457200"/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- картотека считалок;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        - иллюстрированный материал по зимним видам спорта;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87"/>
    </mc:Choice>
    <mc:Fallback xmlns="">
      <p:transition spd="slow" advTm="8587"/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643</Words>
  <Application>Microsoft Office PowerPoint</Application>
  <PresentationFormat>Экран (4:3)</PresentationFormat>
  <Paragraphs>98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 Консультация для родителей </vt:lpstr>
      <vt:lpstr>Презентация PowerPoint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в группе детского сада</dc:title>
  <dc:creator>настя</dc:creator>
  <cp:lastModifiedBy>mvideo mvideo</cp:lastModifiedBy>
  <cp:revision>134</cp:revision>
  <dcterms:created xsi:type="dcterms:W3CDTF">2010-10-07T17:36:19Z</dcterms:created>
  <dcterms:modified xsi:type="dcterms:W3CDTF">2021-10-24T03:46:47Z</dcterms:modified>
</cp:coreProperties>
</file>