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A2639-3CF2-472C-ABE8-1F0838AB47D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132CA-D1DF-4A7D-95C0-429FFD1FC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ru-RU" dirty="0" smtClean="0"/>
              <a:t>Древнеегипетские боги знаний</a:t>
            </a:r>
            <a:endParaRPr lang="ru-RU" dirty="0"/>
          </a:p>
        </p:txBody>
      </p:sp>
      <p:pic>
        <p:nvPicPr>
          <p:cNvPr id="6" name="Рисунок 5" descr="bp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44824"/>
            <a:ext cx="3312790" cy="3355536"/>
          </a:xfrm>
          <a:prstGeom prst="rect">
            <a:avLst/>
          </a:prstGeom>
        </p:spPr>
      </p:pic>
      <p:pic>
        <p:nvPicPr>
          <p:cNvPr id="7" name="Рисунок 6" descr="EaE6DiOXgAE3NL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988840"/>
            <a:ext cx="4392488" cy="29297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Тот</a:t>
            </a:r>
            <a:r>
              <a:rPr lang="ru-RU" sz="1800" dirty="0"/>
              <a:t> </a:t>
            </a:r>
            <a:r>
              <a:rPr lang="en-US" sz="1800" dirty="0"/>
              <a:t> — </a:t>
            </a:r>
            <a:r>
              <a:rPr lang="ru-RU" sz="1800" dirty="0"/>
              <a:t> бог мудрости, знаний, </a:t>
            </a:r>
            <a:r>
              <a:rPr lang="ru-RU" sz="1800" dirty="0" smtClean="0"/>
              <a:t>покровитель </a:t>
            </a:r>
            <a:r>
              <a:rPr lang="ru-RU" sz="1800" dirty="0"/>
              <a:t>библиотек, </a:t>
            </a:r>
            <a:r>
              <a:rPr lang="ru-RU" sz="1800" dirty="0" smtClean="0"/>
              <a:t>учёных.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1412776"/>
            <a:ext cx="45182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Он изображался, как правило, в виде человека с головой </a:t>
            </a:r>
            <a:r>
              <a:rPr lang="ru-RU" dirty="0" smtClean="0"/>
              <a:t>ибиса.</a:t>
            </a:r>
            <a:r>
              <a:rPr lang="ru-RU" dirty="0"/>
              <a:t> 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Был изобретателем иероглифов, письменности и календаря, автором </a:t>
            </a:r>
            <a:r>
              <a:rPr lang="ru-RU" dirty="0"/>
              <a:t>священных книг, </a:t>
            </a:r>
            <a:r>
              <a:rPr lang="ru-RU" dirty="0" smtClean="0"/>
              <a:t>покровителем </a:t>
            </a:r>
            <a:r>
              <a:rPr lang="ru-RU" dirty="0"/>
              <a:t>библиотек, </a:t>
            </a:r>
            <a:r>
              <a:rPr lang="ru-RU" dirty="0" smtClean="0"/>
              <a:t>покровителем учёных.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С ним связывалось знание всех наук, особенно </a:t>
            </a:r>
            <a:r>
              <a:rPr lang="ru-RU" dirty="0" smtClean="0"/>
              <a:t>магии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Б</a:t>
            </a:r>
            <a:r>
              <a:rPr lang="ru-RU" dirty="0" smtClean="0"/>
              <a:t>ыл </a:t>
            </a:r>
            <a:r>
              <a:rPr lang="ru-RU" dirty="0"/>
              <a:t>богом </a:t>
            </a:r>
            <a:r>
              <a:rPr lang="ru-RU" dirty="0" smtClean="0"/>
              <a:t>слова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Тот был сыном </a:t>
            </a:r>
            <a:r>
              <a:rPr lang="ru-RU" dirty="0" smtClean="0"/>
              <a:t>бога Гора, </a:t>
            </a:r>
            <a:r>
              <a:rPr lang="ru-RU" dirty="0"/>
              <a:t>семя которого попало в тело бога </a:t>
            </a:r>
            <a:r>
              <a:rPr lang="ru-RU" dirty="0" smtClean="0"/>
              <a:t>Сета</a:t>
            </a:r>
            <a:r>
              <a:rPr lang="ru-RU" dirty="0"/>
              <a:t> с помощью листьев салата. Это семя проросло, в результате чего родился Тот, вышедший из Сета через его лоб.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EbizTTaWoAILx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2808312" cy="48877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490066"/>
          </a:xfrm>
        </p:spPr>
        <p:txBody>
          <a:bodyPr>
            <a:normAutofit/>
          </a:bodyPr>
          <a:lstStyle/>
          <a:p>
            <a:r>
              <a:rPr lang="ru-RU" sz="1800" b="1" dirty="0" err="1"/>
              <a:t>Сиа</a:t>
            </a:r>
            <a:r>
              <a:rPr lang="ru-RU" sz="1800" dirty="0"/>
              <a:t> — </a:t>
            </a:r>
            <a:r>
              <a:rPr lang="ru-RU" sz="1800" dirty="0" smtClean="0"/>
              <a:t>богиня </a:t>
            </a:r>
            <a:r>
              <a:rPr lang="ru-RU" sz="1800" dirty="0"/>
              <a:t>ума и мудрости.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196752"/>
            <a:ext cx="48600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 </a:t>
            </a:r>
            <a:r>
              <a:rPr lang="ru-RU" dirty="0" err="1"/>
              <a:t>Сиа</a:t>
            </a:r>
            <a:r>
              <a:rPr lang="ru-RU" dirty="0"/>
              <a:t> путешествует в лодке солнечного бога </a:t>
            </a:r>
            <a:r>
              <a:rPr lang="ru-RU" dirty="0" smtClean="0"/>
              <a:t>Ра.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 В женском облике она обычно изображалась справа от мудрого </a:t>
            </a:r>
            <a:r>
              <a:rPr lang="ru-RU" dirty="0" err="1"/>
              <a:t>Тота</a:t>
            </a:r>
            <a:r>
              <a:rPr lang="ru-RU" dirty="0"/>
              <a:t>.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/>
              <a:t>В «ведомстве» </a:t>
            </a:r>
            <a:r>
              <a:rPr lang="ru-RU" dirty="0" err="1"/>
              <a:t>Сиа</a:t>
            </a:r>
            <a:r>
              <a:rPr lang="ru-RU" dirty="0"/>
              <a:t> находился священный папирус, в котором «хранились» все открытия, достигнутые с помощью интеллекта и разума.</a:t>
            </a:r>
          </a:p>
        </p:txBody>
      </p:sp>
      <p:pic>
        <p:nvPicPr>
          <p:cNvPr id="4" name="Рисунок 3" descr="name_si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3419872" cy="1345149"/>
          </a:xfrm>
          <a:prstGeom prst="rect">
            <a:avLst/>
          </a:prstGeom>
        </p:spPr>
      </p:pic>
      <p:pic>
        <p:nvPicPr>
          <p:cNvPr id="5" name="Рисунок 4" descr="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201409"/>
            <a:ext cx="5976664" cy="30767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>
            <a:normAutofit fontScale="90000"/>
          </a:bodyPr>
          <a:lstStyle/>
          <a:p>
            <a:r>
              <a:rPr lang="ru-RU" sz="2000" b="1" dirty="0" err="1"/>
              <a:t>Сешат</a:t>
            </a:r>
            <a:r>
              <a:rPr lang="ru-RU" sz="2000" dirty="0"/>
              <a:t> </a:t>
            </a:r>
            <a:r>
              <a:rPr lang="ru-RU" sz="2000" dirty="0" smtClean="0"/>
              <a:t>( </a:t>
            </a:r>
            <a:r>
              <a:rPr lang="ru-RU" sz="2000" dirty="0"/>
              <a:t>«</a:t>
            </a:r>
            <a:r>
              <a:rPr lang="ru-RU" sz="2000" i="1" dirty="0"/>
              <a:t>Та, кто отмеряет годы жизни</a:t>
            </a:r>
            <a:r>
              <a:rPr lang="ru-RU" sz="2000" dirty="0"/>
              <a:t>» или «</a:t>
            </a:r>
            <a:r>
              <a:rPr lang="ru-RU" sz="2000" i="1" dirty="0" smtClean="0"/>
              <a:t>женщина-писец</a:t>
            </a:r>
            <a:r>
              <a:rPr lang="ru-RU" sz="2000" dirty="0" smtClean="0"/>
              <a:t>»)</a:t>
            </a:r>
            <a:r>
              <a:rPr lang="ru-RU" sz="2000" dirty="0"/>
              <a:t> — </a:t>
            </a:r>
            <a:r>
              <a:rPr lang="ru-RU" sz="2000" dirty="0" smtClean="0"/>
              <a:t>богиня искусства письма, литературы, </a:t>
            </a:r>
            <a:r>
              <a:rPr lang="ru-RU" sz="2000" dirty="0"/>
              <a:t>судьбы и счёта</a:t>
            </a:r>
            <a:r>
              <a:rPr lang="ru-RU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141277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Олицетворялась </a:t>
            </a:r>
            <a:r>
              <a:rPr lang="ru-RU" dirty="0" smtClean="0"/>
              <a:t>с пантерой и </a:t>
            </a:r>
            <a:r>
              <a:rPr lang="ru-RU" dirty="0"/>
              <a:t>носила древний титул «Госпожа Дома жизни» (учебного заведения с собраниями </a:t>
            </a:r>
            <a:r>
              <a:rPr lang="ru-RU" dirty="0" smtClean="0"/>
              <a:t>рукописей, архивом)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Была покровителем учёных </a:t>
            </a:r>
            <a:r>
              <a:rPr lang="ru-RU" dirty="0"/>
              <a:t>и </a:t>
            </a:r>
            <a:r>
              <a:rPr lang="ru-RU" dirty="0" smtClean="0"/>
              <a:t>мудрецов, строителей </a:t>
            </a:r>
            <a:r>
              <a:rPr lang="ru-RU" dirty="0"/>
              <a:t>и </a:t>
            </a:r>
            <a:r>
              <a:rPr lang="ru-RU" dirty="0" smtClean="0"/>
              <a:t>геодезистов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Согласно легендам, она раскрыла человечеству многие тайны наук – от математики до архитектуры.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Богиня была дочерью </a:t>
            </a:r>
            <a:r>
              <a:rPr lang="ru-RU" dirty="0" err="1" smtClean="0"/>
              <a:t>Тота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Seshat_blo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96752"/>
            <a:ext cx="2521201" cy="53732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064896" cy="764704"/>
          </a:xfrm>
        </p:spPr>
        <p:txBody>
          <a:bodyPr>
            <a:normAutofit/>
          </a:bodyPr>
          <a:lstStyle/>
          <a:p>
            <a:r>
              <a:rPr lang="ru-RU" sz="1800" b="1" dirty="0" err="1" smtClean="0"/>
              <a:t>Айхи</a:t>
            </a:r>
            <a:r>
              <a:rPr lang="ru-RU" sz="1800" dirty="0"/>
              <a:t> </a:t>
            </a:r>
            <a:r>
              <a:rPr lang="ru-RU" sz="1800" dirty="0" smtClean="0"/>
              <a:t>(</a:t>
            </a:r>
            <a:r>
              <a:rPr lang="ru-RU" sz="1800" dirty="0" err="1" smtClean="0"/>
              <a:t>Ихи</a:t>
            </a:r>
            <a:r>
              <a:rPr lang="ru-RU" sz="1800" dirty="0" smtClean="0"/>
              <a:t>)— бог музыки, бог систра 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1196752"/>
            <a:ext cx="3923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err="1"/>
              <a:t>Айхи</a:t>
            </a:r>
            <a:r>
              <a:rPr lang="ru-RU" dirty="0"/>
              <a:t> изображался в образе играющего на систре человека </a:t>
            </a:r>
            <a:r>
              <a:rPr lang="ru-RU" dirty="0" smtClean="0"/>
              <a:t> или </a:t>
            </a:r>
            <a:r>
              <a:rPr lang="ru-RU" dirty="0"/>
              <a:t>маленьким обнажённым ребёнком с пальцем у </a:t>
            </a:r>
            <a:r>
              <a:rPr lang="ru-RU" dirty="0" smtClean="0"/>
              <a:t>рта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Считался </a:t>
            </a:r>
            <a:r>
              <a:rPr lang="ru-RU" dirty="0"/>
              <a:t>покровителем </a:t>
            </a:r>
            <a:r>
              <a:rPr lang="ru-RU" dirty="0" smtClean="0"/>
              <a:t>музыкантов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Систр</a:t>
            </a:r>
            <a:r>
              <a:rPr lang="ru-RU" dirty="0"/>
              <a:t> </a:t>
            </a:r>
            <a:r>
              <a:rPr lang="ru-RU" dirty="0" smtClean="0"/>
              <a:t>(«</a:t>
            </a:r>
            <a:r>
              <a:rPr lang="ru-RU" dirty="0"/>
              <a:t>то, что встряхивают</a:t>
            </a:r>
            <a:r>
              <a:rPr lang="ru-RU" dirty="0" smtClean="0"/>
              <a:t>»)</a:t>
            </a:r>
            <a:r>
              <a:rPr lang="ru-RU" dirty="0"/>
              <a:t> — ударный музыкальный </a:t>
            </a:r>
            <a:r>
              <a:rPr lang="ru-RU" dirty="0" smtClean="0"/>
              <a:t>инструмент, похожий на погремушку,</a:t>
            </a:r>
            <a:r>
              <a:rPr lang="ru-RU" dirty="0"/>
              <a:t> </a:t>
            </a:r>
            <a:r>
              <a:rPr lang="ru-RU" dirty="0" smtClean="0"/>
              <a:t>его </a:t>
            </a:r>
            <a:r>
              <a:rPr lang="ru-RU" dirty="0"/>
              <a:t>использовали в религиозных обрядах</a:t>
            </a:r>
          </a:p>
        </p:txBody>
      </p:sp>
      <p:pic>
        <p:nvPicPr>
          <p:cNvPr id="4" name="Рисунок 3" descr="DendaraMamisiKhnum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4565035" cy="3024336"/>
          </a:xfrm>
          <a:prstGeom prst="rect">
            <a:avLst/>
          </a:prstGeom>
        </p:spPr>
      </p:pic>
      <p:pic>
        <p:nvPicPr>
          <p:cNvPr id="5" name="Рисунок 4" descr="1280px-Mostra_Olearie_-_sistro_10103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005064"/>
            <a:ext cx="3851920" cy="23713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12845"/>
            <a:ext cx="82809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-Не будь тщеславным, даже если ты хорошо образован.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-Говори с неграмотным человеком так, словно перед тобой мудрец.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dirty="0"/>
              <a:t>Если ты вступил в спор с человеком, который на самом деле знает больше тебя, слушай его с уважением и не теряй терпения, если он имеет мнение, отличное от твоего</a:t>
            </a:r>
            <a:r>
              <a:rPr lang="ru-RU" dirty="0" smtClean="0"/>
              <a:t>.</a:t>
            </a:r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ru-RU" dirty="0" smtClean="0"/>
              <a:t> Тутмос </a:t>
            </a:r>
            <a:r>
              <a:rPr lang="en-US" dirty="0" smtClean="0"/>
              <a:t>III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epositphotos_62361279-stock-photo-egyptian-hieroglyphs-on-the-w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068960"/>
            <a:ext cx="5004048" cy="33311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66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Древнеегипетские боги знаний</vt:lpstr>
      <vt:lpstr>Тот  —  бог мудрости, знаний, покровитель библиотек, учёных.</vt:lpstr>
      <vt:lpstr>Сиа — богиня ума и мудрости.</vt:lpstr>
      <vt:lpstr>Сешат ( «Та, кто отмеряет годы жизни» или «женщина-писец») — богиня искусства письма, литературы, судьбы и счёта </vt:lpstr>
      <vt:lpstr>Айхи (Ихи)— бог музыки, бог систра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Древнеегипетские боги знаний</dc:title>
  <dc:creator>Андрей</dc:creator>
  <cp:lastModifiedBy>Андрей</cp:lastModifiedBy>
  <cp:revision>8</cp:revision>
  <dcterms:created xsi:type="dcterms:W3CDTF">2021-09-19T06:32:09Z</dcterms:created>
  <dcterms:modified xsi:type="dcterms:W3CDTF">2021-10-24T07:31:28Z</dcterms:modified>
</cp:coreProperties>
</file>