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7" r:id="rId2"/>
    <p:sldId id="256" r:id="rId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735DE0-73AE-4293-9007-7FD248932BFB}" type="datetimeFigureOut">
              <a:rPr lang="ru-RU" smtClean="0"/>
              <a:pPr/>
              <a:t>24.10.2021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CFD3F2-1B55-4C17-91C5-7F4B33CB655B}"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8CFD3F2-1B55-4C17-91C5-7F4B33CB655B}" type="slidenum">
              <a:rPr lang="ru-RU" smtClean="0"/>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183412E-21F1-44CB-A35F-0F10D61C60AF}" type="datetimeFigureOut">
              <a:rPr lang="ru-RU" smtClean="0"/>
              <a:pPr/>
              <a:t>24.10.2021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CA27775-A58E-4D4B-887A-A4997506637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183412E-21F1-44CB-A35F-0F10D61C60AF}" type="datetimeFigureOut">
              <a:rPr lang="ru-RU" smtClean="0"/>
              <a:pPr/>
              <a:t>24.10.2021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CA27775-A58E-4D4B-887A-A4997506637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183412E-21F1-44CB-A35F-0F10D61C60AF}" type="datetimeFigureOut">
              <a:rPr lang="ru-RU" smtClean="0"/>
              <a:pPr/>
              <a:t>24.10.2021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CA27775-A58E-4D4B-887A-A4997506637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183412E-21F1-44CB-A35F-0F10D61C60AF}" type="datetimeFigureOut">
              <a:rPr lang="ru-RU" smtClean="0"/>
              <a:pPr/>
              <a:t>24.10.2021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CA27775-A58E-4D4B-887A-A4997506637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183412E-21F1-44CB-A35F-0F10D61C60AF}" type="datetimeFigureOut">
              <a:rPr lang="ru-RU" smtClean="0"/>
              <a:pPr/>
              <a:t>24.10.2021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CA27775-A58E-4D4B-887A-A4997506637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183412E-21F1-44CB-A35F-0F10D61C60AF}" type="datetimeFigureOut">
              <a:rPr lang="ru-RU" smtClean="0"/>
              <a:pPr/>
              <a:t>24.10.2021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CA27775-A58E-4D4B-887A-A4997506637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183412E-21F1-44CB-A35F-0F10D61C60AF}" type="datetimeFigureOut">
              <a:rPr lang="ru-RU" smtClean="0"/>
              <a:pPr/>
              <a:t>24.10.2021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CA27775-A58E-4D4B-887A-A4997506637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183412E-21F1-44CB-A35F-0F10D61C60AF}" type="datetimeFigureOut">
              <a:rPr lang="ru-RU" smtClean="0"/>
              <a:pPr/>
              <a:t>24.10.2021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CA27775-A58E-4D4B-887A-A4997506637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183412E-21F1-44CB-A35F-0F10D61C60AF}" type="datetimeFigureOut">
              <a:rPr lang="ru-RU" smtClean="0"/>
              <a:pPr/>
              <a:t>24.10.2021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CA27775-A58E-4D4B-887A-A4997506637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183412E-21F1-44CB-A35F-0F10D61C60AF}" type="datetimeFigureOut">
              <a:rPr lang="ru-RU" smtClean="0"/>
              <a:pPr/>
              <a:t>24.10.2021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CA27775-A58E-4D4B-887A-A4997506637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183412E-21F1-44CB-A35F-0F10D61C60AF}" type="datetimeFigureOut">
              <a:rPr lang="ru-RU" smtClean="0"/>
              <a:pPr/>
              <a:t>24.10.2021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CA27775-A58E-4D4B-887A-A4997506637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83412E-21F1-44CB-A35F-0F10D61C60AF}" type="datetimeFigureOut">
              <a:rPr lang="ru-RU" smtClean="0"/>
              <a:pPr/>
              <a:t>24.10.2021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A27775-A58E-4D4B-887A-A4997506637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857232"/>
            <a:ext cx="8286808" cy="5500702"/>
          </a:xfrm>
        </p:spPr>
        <p:txBody>
          <a:bodyPr>
            <a:normAutofit fontScale="90000"/>
          </a:bodyPr>
          <a:lstStyle/>
          <a:p>
            <a:r>
              <a:rPr lang="ru-RU" sz="3600" b="1" dirty="0" smtClean="0">
                <a:solidFill>
                  <a:srgbClr val="7030A0"/>
                </a:solidFill>
                <a:latin typeface="Segoe Script" pitchFamily="34" charset="0"/>
              </a:rPr>
              <a:t>Мастер – класс по </a:t>
            </a:r>
            <a:r>
              <a:rPr lang="ru-RU" sz="3600" b="1" smtClean="0">
                <a:solidFill>
                  <a:srgbClr val="7030A0"/>
                </a:solidFill>
                <a:latin typeface="Segoe Script" pitchFamily="34" charset="0"/>
              </a:rPr>
              <a:t>изготовлению  </a:t>
            </a:r>
            <a:r>
              <a:rPr lang="ru-RU" sz="3600" b="1" smtClean="0">
                <a:solidFill>
                  <a:srgbClr val="7030A0"/>
                </a:solidFill>
                <a:latin typeface="Segoe Script" pitchFamily="34" charset="0"/>
              </a:rPr>
              <a:t>макета</a:t>
            </a:r>
            <a:r>
              <a:rPr lang="ru-RU" sz="3600" b="1" smtClean="0">
                <a:solidFill>
                  <a:srgbClr val="7030A0"/>
                </a:solidFill>
                <a:latin typeface="Segoe Script" pitchFamily="34" charset="0"/>
              </a:rPr>
              <a:t> </a:t>
            </a:r>
            <a:r>
              <a:rPr lang="ru-RU" sz="3600" b="1" dirty="0" smtClean="0">
                <a:solidFill>
                  <a:srgbClr val="7030A0"/>
                </a:solidFill>
                <a:latin typeface="Segoe Script" pitchFamily="34" charset="0"/>
              </a:rPr>
              <a:t>«Что такое космос?»</a:t>
            </a:r>
            <a:r>
              <a:rPr lang="ru-RU" sz="3100" b="1" dirty="0" smtClean="0">
                <a:solidFill>
                  <a:srgbClr val="7030A0"/>
                </a:solidFill>
                <a:latin typeface="Segoe Script" pitchFamily="34" charset="0"/>
              </a:rPr>
              <a:t/>
            </a:r>
            <a:br>
              <a:rPr lang="ru-RU" sz="3100" b="1" dirty="0" smtClean="0">
                <a:solidFill>
                  <a:srgbClr val="7030A0"/>
                </a:solidFill>
                <a:latin typeface="Segoe Script" pitchFamily="34" charset="0"/>
              </a:rPr>
            </a:br>
            <a:r>
              <a:rPr lang="ru-RU" sz="3100" b="1" dirty="0" smtClean="0">
                <a:solidFill>
                  <a:srgbClr val="7030A0"/>
                </a:solidFill>
                <a:latin typeface="Segoe Script" pitchFamily="34" charset="0"/>
              </a:rPr>
              <a:t/>
            </a:r>
            <a:br>
              <a:rPr lang="ru-RU" sz="3100" b="1" dirty="0" smtClean="0">
                <a:solidFill>
                  <a:srgbClr val="7030A0"/>
                </a:solidFill>
                <a:latin typeface="Segoe Script" pitchFamily="34" charset="0"/>
              </a:rPr>
            </a:br>
            <a:r>
              <a:rPr lang="ru-RU" sz="2400" b="1" dirty="0" smtClean="0">
                <a:latin typeface="Segoe Script" pitchFamily="34" charset="0"/>
              </a:rPr>
              <a:t> Макет выполнен </a:t>
            </a:r>
            <a:r>
              <a:rPr lang="ru-RU" sz="2400" b="1" dirty="0" smtClean="0">
                <a:latin typeface="Segoe Script" pitchFamily="34" charset="0"/>
              </a:rPr>
              <a:t>из подручных материалов в различных техниках: нетрадиционное рисование, объемная аппликация. </a:t>
            </a:r>
            <a:br>
              <a:rPr lang="ru-RU" sz="2400" b="1" dirty="0" smtClean="0">
                <a:latin typeface="Segoe Script" pitchFamily="34" charset="0"/>
              </a:rPr>
            </a:br>
            <a:r>
              <a:rPr lang="ru-RU" sz="2400" b="1" dirty="0" smtClean="0">
                <a:latin typeface="Segoe Script" pitchFamily="34" charset="0"/>
              </a:rPr>
              <a:t>Для фона взяли прозрачный лист оргстекла, для того чтобы видны были созвездия. Основание </a:t>
            </a:r>
            <a:r>
              <a:rPr lang="ru-RU" sz="2400" b="1" dirty="0" smtClean="0">
                <a:latin typeface="Segoe Script" pitchFamily="34" charset="0"/>
              </a:rPr>
              <a:t>макета</a:t>
            </a:r>
            <a:r>
              <a:rPr lang="ru-RU" sz="2400" b="1" dirty="0" smtClean="0">
                <a:latin typeface="Segoe Script" pitchFamily="34" charset="0"/>
              </a:rPr>
              <a:t> </a:t>
            </a:r>
            <a:r>
              <a:rPr lang="ru-RU" sz="2400" b="1" dirty="0" smtClean="0">
                <a:latin typeface="Segoe Script" pitchFamily="34" charset="0"/>
              </a:rPr>
              <a:t>деревянное. Созвездие собрали из готовых декоративных звезд.  Орбиты сделаны из проволоки, которая хорошо гнется. Сами планеты выполнены из мячей разного диаметра. Ракету собрали из втулок разного диаметра. Приготовили основу, а затем вместе с ребятами мы стали творить и фантазировать!</a:t>
            </a:r>
            <a:endParaRPr lang="ru-RU" sz="2400" b="1" dirty="0">
              <a:latin typeface="Segoe Script"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Picture 1"/>
          <p:cNvPicPr>
            <a:picLocks noChangeAspect="1" noChangeArrowheads="1"/>
          </p:cNvPicPr>
          <p:nvPr/>
        </p:nvPicPr>
        <p:blipFill>
          <a:blip r:embed="rId2" cstate="screen"/>
          <a:srcRect/>
          <a:stretch>
            <a:fillRect/>
          </a:stretch>
        </p:blipFill>
        <p:spPr bwMode="auto">
          <a:xfrm>
            <a:off x="285720" y="428604"/>
            <a:ext cx="8501122" cy="54292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462</TotalTime>
  <Words>12</Words>
  <Application>Microsoft Office PowerPoint</Application>
  <PresentationFormat>Экран (4:3)</PresentationFormat>
  <Paragraphs>2</Paragraphs>
  <Slides>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vt:i4>
      </vt:variant>
    </vt:vector>
  </HeadingPairs>
  <TitlesOfParts>
    <vt:vector size="3" baseType="lpstr">
      <vt:lpstr>Тема Office</vt:lpstr>
      <vt:lpstr>Мастер – класс по изготовлению  макета «Что такое космос?»   Макет выполнен из подручных материалов в различных техниках: нетрадиционное рисование, объемная аппликация.  Для фона взяли прозрачный лист оргстекла, для того чтобы видны были созвездия. Основание макета деревянное. Созвездие собрали из готовых декоративных звезд.  Орбиты сделаны из проволоки, которая хорошо гнется. Сами планеты выполнены из мячей разного диаметра. Ракету собрали из втулок разного диаметра. Приготовили основу, а затем вместе с ребятами мы стали творить и фантазировать!</vt:lpstr>
      <vt:lpstr>Слайд 2</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6</cp:revision>
  <dcterms:created xsi:type="dcterms:W3CDTF">2021-10-22T03:58:20Z</dcterms:created>
  <dcterms:modified xsi:type="dcterms:W3CDTF">2021-10-24T13:20:40Z</dcterms:modified>
</cp:coreProperties>
</file>