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57" r:id="rId4"/>
    <p:sldId id="265" r:id="rId5"/>
    <p:sldId id="263" r:id="rId6"/>
    <p:sldId id="266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6C871-F822-45FC-AAE7-730D4812636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93413-09F8-432E-AB10-71225499B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97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8E5170-4780-4191-A640-529E764E4496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Педагог предлагает вспомнить, что относится к символам России . </a:t>
            </a:r>
            <a:r>
              <a:rPr lang="ru-RU">
                <a:solidFill>
                  <a:srgbClr val="FFFF00"/>
                </a:solidFill>
              </a:rPr>
              <a:t>Каждая страна имеет свой герб, флаг и гимн. Они являются государственными символами.</a:t>
            </a:r>
            <a:r>
              <a:rPr lang="ru-RU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75DC7-2063-40E6-B77E-3E03D716BD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09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4384C-5811-4B49-863D-86E97819C86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9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C4778-EE79-4FA0-87E4-0966029CBD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14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95EA1-AE6A-44D3-9E06-A0246E79A77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26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D27C0-8AA6-424F-B8B6-A92DD183C58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3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38C11-9C2E-4035-8789-D34F1F2C45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21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726F6-F03B-404B-8AB4-71277C82468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33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83538-16CD-4DA5-BB95-39A94169412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1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F9100-6637-4F96-AE53-E3ABE8CD01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859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DDC57-B34D-4AF4-879D-9477F48838F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CA1E9-CF82-4E33-B5A1-2133B7153D5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6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3E772-BB8E-475D-83A2-B4486D5AEFCB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4729D-122B-461D-AAAD-3C6177577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6A302D-2C4F-4FA7-AE4C-1E4688778E0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3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440159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Моя Родина – Россия!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images6.alphacoders.com/408/408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749605" cy="4358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4680520" cy="38164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 мы Родиной зовем?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Дом, где мы с тобой растем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Солнце в небе голубом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березки у дороги, 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 которой мы идем.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сезоны-года.рф/sites/default/files/images/shkolnikam/Russian_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08920"/>
            <a:ext cx="4706125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5214"/>
            <a:ext cx="8229600" cy="975594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30000"/>
              </a:spcBef>
              <a:spcAft>
                <a:spcPct val="0"/>
              </a:spcAft>
            </a:pPr>
            <a:r>
              <a:rPr lang="ru-RU" sz="3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Россия - это огромная страна.</a:t>
            </a:r>
            <a:br>
              <a:rPr lang="ru-RU" sz="3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3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 Одна из самых больших в </a:t>
            </a:r>
            <a:r>
              <a:rPr lang="ru-RU" sz="3200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мире</a:t>
            </a:r>
            <a:br>
              <a:rPr lang="ru-RU" sz="3200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Когда на одном конце нашей страны люди ложатся спать, на другом начинается утро. На одном конце нашей страны может идти снег, а на другом – припекать солнышко. </a:t>
            </a:r>
            <a:r>
              <a:rPr lang="ru-RU" sz="18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r>
              <a:rPr lang="ru-RU" sz="3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3200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Picture 5" descr="0_57786_6cc24f37_X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229600" cy="446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79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93610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Россия – многонациональная страна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oscarta.ru/images2/stran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143059" cy="5112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37941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2000" b="1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Москва – столица России</a:t>
            </a:r>
            <a:br>
              <a:rPr lang="ru-RU" sz="2000" b="1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b="1" dirty="0" smtClean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Москва </a:t>
            </a:r>
            <a: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– это Красная площадь,</a:t>
            </a:r>
            <a:b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Москва – это башни Кремля,</a:t>
            </a:r>
            <a:b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Москва – это сердце России,</a:t>
            </a:r>
            <a:b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Которое любит тебя</a:t>
            </a:r>
            <a:br>
              <a:rPr lang="ru-RU" sz="20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Picture 5" descr="Картинка 36 из 213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9896"/>
            <a:ext cx="9143999" cy="4828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09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В.В. Путин – президент РФ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syl.ru/misc/i/ai/80997/12729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57150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rgbClr val="0000FF"/>
                </a:solidFill>
              </a:rPr>
              <a:t>Символы России</a:t>
            </a:r>
          </a:p>
        </p:txBody>
      </p:sp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29527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Documents and Settings\Admin\Рабочий стол\97857140098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989138"/>
            <a:ext cx="2592387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989138"/>
            <a:ext cx="2376487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39750" y="5373688"/>
            <a:ext cx="82089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Что относится к символам России?</a:t>
            </a:r>
          </a:p>
        </p:txBody>
      </p:sp>
    </p:spTree>
    <p:extLst>
      <p:ext uri="{BB962C8B-B14F-4D97-AF65-F5344CB8AC3E}">
        <p14:creationId xmlns:p14="http://schemas.microsoft.com/office/powerpoint/2010/main" val="276863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81</Words>
  <Application>Microsoft Office PowerPoint</Application>
  <PresentationFormat>Экран (4:3)</PresentationFormat>
  <Paragraphs>14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Оформление по умолчанию</vt:lpstr>
      <vt:lpstr>Моя Родина – Россия!</vt:lpstr>
      <vt:lpstr>Презентация PowerPoint</vt:lpstr>
      <vt:lpstr>Россия - это огромная страна.  Одна из самых больших в мире Когда на одном конце нашей страны люди ложатся спать, на другом начинается утро. На одном конце нашей страны может идти снег, а на другом – припекать солнышко.   </vt:lpstr>
      <vt:lpstr>Презентация PowerPoint</vt:lpstr>
      <vt:lpstr>  Москва – столица России Москва – это Красная площадь, Москва – это башни Кремля, Москва – это сердце России, Которое любит тебя </vt:lpstr>
      <vt:lpstr>В.В. Путин – президент РФ</vt:lpstr>
      <vt:lpstr>Символы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– Россия!</dc:title>
  <dc:creator>dns-dns</dc:creator>
  <cp:lastModifiedBy>Пользователь Windows</cp:lastModifiedBy>
  <cp:revision>33</cp:revision>
  <dcterms:created xsi:type="dcterms:W3CDTF">2015-01-27T12:46:30Z</dcterms:created>
  <dcterms:modified xsi:type="dcterms:W3CDTF">2021-10-24T15:33:11Z</dcterms:modified>
</cp:coreProperties>
</file>