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8" r:id="rId8"/>
    <p:sldId id="266" r:id="rId9"/>
    <p:sldId id="269" r:id="rId10"/>
    <p:sldId id="267" r:id="rId11"/>
    <p:sldId id="270" r:id="rId12"/>
    <p:sldId id="271" r:id="rId13"/>
    <p:sldId id="272" r:id="rId14"/>
    <p:sldId id="273" r:id="rId15"/>
    <p:sldId id="274" r:id="rId16"/>
    <p:sldId id="275" r:id="rId17"/>
    <p:sldId id="261" r:id="rId18"/>
    <p:sldId id="26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670" autoAdjust="0"/>
    <p:restoredTop sz="96433" autoAdjust="0"/>
  </p:normalViewPr>
  <p:slideViewPr>
    <p:cSldViewPr snapToGrid="0">
      <p:cViewPr>
        <p:scale>
          <a:sx n="74" d="100"/>
          <a:sy n="74" d="100"/>
        </p:scale>
        <p:origin x="-180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A325D-352D-4FA0-979E-04ECF358CCF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A5B87DD-1A11-45B1-9A50-7759B341BE38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  <a:latin typeface="Arial Black" panose="020B0A04020102020204" pitchFamily="34" charset="0"/>
            </a:rPr>
            <a:t>Двигательная активность</a:t>
          </a:r>
          <a:endParaRPr lang="ru-RU" sz="24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88AEEE1B-6A46-49B6-ADB4-0B44AFC315BC}" type="parTrans" cxnId="{838D5D95-83A9-4B4E-B357-A356F7698B50}">
      <dgm:prSet/>
      <dgm:spPr/>
      <dgm:t>
        <a:bodyPr/>
        <a:lstStyle/>
        <a:p>
          <a:endParaRPr lang="ru-RU"/>
        </a:p>
      </dgm:t>
    </dgm:pt>
    <dgm:pt modelId="{8141FB0F-58E1-4C38-AA3E-ABD49D3FCEF5}" type="sibTrans" cxnId="{838D5D95-83A9-4B4E-B357-A356F7698B50}">
      <dgm:prSet/>
      <dgm:spPr/>
      <dgm:t>
        <a:bodyPr/>
        <a:lstStyle/>
        <a:p>
          <a:endParaRPr lang="ru-RU"/>
        </a:p>
      </dgm:t>
    </dgm:pt>
    <dgm:pt modelId="{603B5684-0D67-47B0-B6DD-D48D898F54AF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anose="020B0A04020102020204" pitchFamily="34" charset="0"/>
            </a:rPr>
            <a:t>Физическое развитие</a:t>
          </a:r>
          <a:endParaRPr lang="ru-RU" sz="16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775B3A57-B1A7-4EE6-8BF3-C08960129FA3}" type="parTrans" cxnId="{50BF9C7A-9E24-46E4-8C2A-213A6E078482}">
      <dgm:prSet/>
      <dgm:spPr/>
      <dgm:t>
        <a:bodyPr/>
        <a:lstStyle/>
        <a:p>
          <a:endParaRPr lang="ru-RU"/>
        </a:p>
      </dgm:t>
    </dgm:pt>
    <dgm:pt modelId="{60628942-91C6-45E7-A9E9-49E094718D11}" type="sibTrans" cxnId="{50BF9C7A-9E24-46E4-8C2A-213A6E078482}">
      <dgm:prSet/>
      <dgm:spPr/>
      <dgm:t>
        <a:bodyPr/>
        <a:lstStyle/>
        <a:p>
          <a:endParaRPr lang="ru-RU"/>
        </a:p>
      </dgm:t>
    </dgm:pt>
    <dgm:pt modelId="{2E65C03A-E990-4751-A08E-C55F691C8E8B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anose="020B0A04020102020204" pitchFamily="34" charset="0"/>
            </a:rPr>
            <a:t>Психическое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anose="020B0A04020102020204" pitchFamily="34" charset="0"/>
            </a:rPr>
            <a:t> развитие</a:t>
          </a:r>
          <a:endParaRPr lang="ru-RU" sz="1600" dirty="0">
            <a:solidFill>
              <a:srgbClr val="002060"/>
            </a:solidFill>
            <a:latin typeface="Arial Black" panose="020B0A04020102020204" pitchFamily="34" charset="0"/>
          </a:endParaRPr>
        </a:p>
      </dgm:t>
    </dgm:pt>
    <dgm:pt modelId="{88EA00E1-443B-4CD9-A910-0FBFCCC562EB}" type="parTrans" cxnId="{544C1116-945D-4B5E-BF09-A5DD047201B3}">
      <dgm:prSet/>
      <dgm:spPr/>
      <dgm:t>
        <a:bodyPr/>
        <a:lstStyle/>
        <a:p>
          <a:endParaRPr lang="ru-RU"/>
        </a:p>
      </dgm:t>
    </dgm:pt>
    <dgm:pt modelId="{5B147F8C-ED07-4A04-991A-B23896E47C38}" type="sibTrans" cxnId="{544C1116-945D-4B5E-BF09-A5DD047201B3}">
      <dgm:prSet/>
      <dgm:spPr/>
      <dgm:t>
        <a:bodyPr/>
        <a:lstStyle/>
        <a:p>
          <a:endParaRPr lang="ru-RU"/>
        </a:p>
      </dgm:t>
    </dgm:pt>
    <dgm:pt modelId="{2E5EC32C-CC19-4DF0-B374-B2D40389200C}" type="pres">
      <dgm:prSet presAssocID="{BEAA325D-352D-4FA0-979E-04ECF358CCF3}" presName="compositeShape" presStyleCnt="0">
        <dgm:presLayoutVars>
          <dgm:chMax val="7"/>
          <dgm:dir/>
          <dgm:resizeHandles val="exact"/>
        </dgm:presLayoutVars>
      </dgm:prSet>
      <dgm:spPr/>
    </dgm:pt>
    <dgm:pt modelId="{532BD518-36E5-493B-B292-7F3241BB8E88}" type="pres">
      <dgm:prSet presAssocID="{8A5B87DD-1A11-45B1-9A50-7759B341BE38}" presName="circ1" presStyleLbl="vennNode1" presStyleIdx="0" presStyleCnt="3" custScaleX="209150" custLinFactNeighborX="0" custLinFactNeighborY="-45830"/>
      <dgm:spPr/>
      <dgm:t>
        <a:bodyPr/>
        <a:lstStyle/>
        <a:p>
          <a:endParaRPr lang="ru-RU"/>
        </a:p>
      </dgm:t>
    </dgm:pt>
    <dgm:pt modelId="{493DF91F-AF32-46F7-AA20-B1600E496D9A}" type="pres">
      <dgm:prSet presAssocID="{8A5B87DD-1A11-45B1-9A50-7759B341BE3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FCB6F-69C4-4E24-9673-5E807F31B422}" type="pres">
      <dgm:prSet presAssocID="{603B5684-0D67-47B0-B6DD-D48D898F54AF}" presName="circ2" presStyleLbl="vennNode1" presStyleIdx="1" presStyleCnt="3" custScaleX="127309" custLinFactNeighborX="27428" custLinFactNeighborY="540"/>
      <dgm:spPr/>
      <dgm:t>
        <a:bodyPr/>
        <a:lstStyle/>
        <a:p>
          <a:endParaRPr lang="ru-RU"/>
        </a:p>
      </dgm:t>
    </dgm:pt>
    <dgm:pt modelId="{59F76474-E357-4331-B3EF-232BE0458422}" type="pres">
      <dgm:prSet presAssocID="{603B5684-0D67-47B0-B6DD-D48D898F54A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B1615-5DB6-4764-B935-812AD0F35DEE}" type="pres">
      <dgm:prSet presAssocID="{2E65C03A-E990-4751-A08E-C55F691C8E8B}" presName="circ3" presStyleLbl="vennNode1" presStyleIdx="2" presStyleCnt="3" custScaleX="125561" custLinFactNeighborX="-24278" custLinFactNeighborY="-662"/>
      <dgm:spPr/>
      <dgm:t>
        <a:bodyPr/>
        <a:lstStyle/>
        <a:p>
          <a:endParaRPr lang="ru-RU"/>
        </a:p>
      </dgm:t>
    </dgm:pt>
    <dgm:pt modelId="{4ABE226A-6A58-420E-B855-EA1342F55887}" type="pres">
      <dgm:prSet presAssocID="{2E65C03A-E990-4751-A08E-C55F691C8E8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A9DCFB-C8AE-46C7-B1D9-F814D866EF79}" type="presOf" srcId="{603B5684-0D67-47B0-B6DD-D48D898F54AF}" destId="{59F76474-E357-4331-B3EF-232BE0458422}" srcOrd="1" destOrd="0" presId="urn:microsoft.com/office/officeart/2005/8/layout/venn1"/>
    <dgm:cxn modelId="{E3408BF3-1EE8-4863-AACD-2A69BB114D7B}" type="presOf" srcId="{8A5B87DD-1A11-45B1-9A50-7759B341BE38}" destId="{532BD518-36E5-493B-B292-7F3241BB8E88}" srcOrd="0" destOrd="0" presId="urn:microsoft.com/office/officeart/2005/8/layout/venn1"/>
    <dgm:cxn modelId="{50BF9C7A-9E24-46E4-8C2A-213A6E078482}" srcId="{BEAA325D-352D-4FA0-979E-04ECF358CCF3}" destId="{603B5684-0D67-47B0-B6DD-D48D898F54AF}" srcOrd="1" destOrd="0" parTransId="{775B3A57-B1A7-4EE6-8BF3-C08960129FA3}" sibTransId="{60628942-91C6-45E7-A9E9-49E094718D11}"/>
    <dgm:cxn modelId="{012021D7-AAEE-4729-AD9F-7A27FEF1FA4E}" type="presOf" srcId="{2E65C03A-E990-4751-A08E-C55F691C8E8B}" destId="{0DBB1615-5DB6-4764-B935-812AD0F35DEE}" srcOrd="0" destOrd="0" presId="urn:microsoft.com/office/officeart/2005/8/layout/venn1"/>
    <dgm:cxn modelId="{4EF837C6-D6F4-489A-B778-490A10609AEA}" type="presOf" srcId="{2E65C03A-E990-4751-A08E-C55F691C8E8B}" destId="{4ABE226A-6A58-420E-B855-EA1342F55887}" srcOrd="1" destOrd="0" presId="urn:microsoft.com/office/officeart/2005/8/layout/venn1"/>
    <dgm:cxn modelId="{F191DBEC-8799-4198-AB9C-8A40FBF821FC}" type="presOf" srcId="{BEAA325D-352D-4FA0-979E-04ECF358CCF3}" destId="{2E5EC32C-CC19-4DF0-B374-B2D40389200C}" srcOrd="0" destOrd="0" presId="urn:microsoft.com/office/officeart/2005/8/layout/venn1"/>
    <dgm:cxn modelId="{544C1116-945D-4B5E-BF09-A5DD047201B3}" srcId="{BEAA325D-352D-4FA0-979E-04ECF358CCF3}" destId="{2E65C03A-E990-4751-A08E-C55F691C8E8B}" srcOrd="2" destOrd="0" parTransId="{88EA00E1-443B-4CD9-A910-0FBFCCC562EB}" sibTransId="{5B147F8C-ED07-4A04-991A-B23896E47C38}"/>
    <dgm:cxn modelId="{A5ED24AB-013A-4DFF-A394-5DAF42B4CBF8}" type="presOf" srcId="{603B5684-0D67-47B0-B6DD-D48D898F54AF}" destId="{59BFCB6F-69C4-4E24-9673-5E807F31B422}" srcOrd="0" destOrd="0" presId="urn:microsoft.com/office/officeart/2005/8/layout/venn1"/>
    <dgm:cxn modelId="{838D5D95-83A9-4B4E-B357-A356F7698B50}" srcId="{BEAA325D-352D-4FA0-979E-04ECF358CCF3}" destId="{8A5B87DD-1A11-45B1-9A50-7759B341BE38}" srcOrd="0" destOrd="0" parTransId="{88AEEE1B-6A46-49B6-ADB4-0B44AFC315BC}" sibTransId="{8141FB0F-58E1-4C38-AA3E-ABD49D3FCEF5}"/>
    <dgm:cxn modelId="{F3500178-7B33-49C5-A209-B867100363F9}" type="presOf" srcId="{8A5B87DD-1A11-45B1-9A50-7759B341BE38}" destId="{493DF91F-AF32-46F7-AA20-B1600E496D9A}" srcOrd="1" destOrd="0" presId="urn:microsoft.com/office/officeart/2005/8/layout/venn1"/>
    <dgm:cxn modelId="{AB2A4E9B-E532-4529-8A94-06980B7BE91F}" type="presParOf" srcId="{2E5EC32C-CC19-4DF0-B374-B2D40389200C}" destId="{532BD518-36E5-493B-B292-7F3241BB8E88}" srcOrd="0" destOrd="0" presId="urn:microsoft.com/office/officeart/2005/8/layout/venn1"/>
    <dgm:cxn modelId="{1122C908-4326-4E72-AEC3-BE7DFBAC06B5}" type="presParOf" srcId="{2E5EC32C-CC19-4DF0-B374-B2D40389200C}" destId="{493DF91F-AF32-46F7-AA20-B1600E496D9A}" srcOrd="1" destOrd="0" presId="urn:microsoft.com/office/officeart/2005/8/layout/venn1"/>
    <dgm:cxn modelId="{C906D670-28D1-4C28-B9F3-B448943EF866}" type="presParOf" srcId="{2E5EC32C-CC19-4DF0-B374-B2D40389200C}" destId="{59BFCB6F-69C4-4E24-9673-5E807F31B422}" srcOrd="2" destOrd="0" presId="urn:microsoft.com/office/officeart/2005/8/layout/venn1"/>
    <dgm:cxn modelId="{391BFFC6-615C-4EA1-917B-5E9F9DF4AA0A}" type="presParOf" srcId="{2E5EC32C-CC19-4DF0-B374-B2D40389200C}" destId="{59F76474-E357-4331-B3EF-232BE0458422}" srcOrd="3" destOrd="0" presId="urn:microsoft.com/office/officeart/2005/8/layout/venn1"/>
    <dgm:cxn modelId="{4C71D6AE-1721-40F8-95B1-45A1734947B4}" type="presParOf" srcId="{2E5EC32C-CC19-4DF0-B374-B2D40389200C}" destId="{0DBB1615-5DB6-4764-B935-812AD0F35DEE}" srcOrd="4" destOrd="0" presId="urn:microsoft.com/office/officeart/2005/8/layout/venn1"/>
    <dgm:cxn modelId="{D6584375-2DF4-4D53-A85C-79ABFC825009}" type="presParOf" srcId="{2E5EC32C-CC19-4DF0-B374-B2D40389200C}" destId="{4ABE226A-6A58-420E-B855-EA1342F55887}" srcOrd="5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BAB11E-6AB2-46D3-8BA2-4DF74D7BB93E}" type="doc">
      <dgm:prSet loTypeId="urn:microsoft.com/office/officeart/2011/layout/HexagonRadial" loCatId="cycle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D6511-4B2A-49F7-B311-2225BC50A88F}">
      <dgm:prSet phldrT="[Текст]" custT="1"/>
      <dgm:spPr/>
      <dgm:t>
        <a:bodyPr/>
        <a:lstStyle/>
        <a:p>
          <a:r>
            <a:rPr lang="ru-RU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Подвижная игра формирует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17D1ECD7-CC4C-4CA6-B74A-777E2977141C}" type="parTrans" cxnId="{8664FB2F-9188-4960-BE07-4724BC8714BA}">
      <dgm:prSet/>
      <dgm:spPr/>
      <dgm:t>
        <a:bodyPr/>
        <a:lstStyle/>
        <a:p>
          <a:endParaRPr lang="ru-RU"/>
        </a:p>
      </dgm:t>
    </dgm:pt>
    <dgm:pt modelId="{20456126-C5BD-4CF8-9BE0-6AFD12D4D838}" type="sibTrans" cxnId="{8664FB2F-9188-4960-BE07-4724BC8714BA}">
      <dgm:prSet/>
      <dgm:spPr/>
      <dgm:t>
        <a:bodyPr/>
        <a:lstStyle/>
        <a:p>
          <a:endParaRPr lang="ru-RU"/>
        </a:p>
      </dgm:t>
    </dgm:pt>
    <dgm:pt modelId="{9F91D073-9ABE-49F0-AD42-F04244E652A9}">
      <dgm:prSet phldrT="[Текст]" custT="1"/>
      <dgm:spPr/>
      <dgm:t>
        <a:bodyPr/>
        <a:lstStyle/>
        <a:p>
          <a:r>
            <a:rPr lang="ru-RU" sz="24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Память</a:t>
          </a:r>
          <a:endParaRPr lang="ru-RU" sz="24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3053DDD5-D4ED-4635-B833-3B97320FA59E}" type="parTrans" cxnId="{1463C3E7-0009-4FC7-AAF0-59E6C6DAA051}">
      <dgm:prSet/>
      <dgm:spPr/>
      <dgm:t>
        <a:bodyPr/>
        <a:lstStyle/>
        <a:p>
          <a:endParaRPr lang="ru-RU"/>
        </a:p>
      </dgm:t>
    </dgm:pt>
    <dgm:pt modelId="{8BF5C148-89F4-4D96-923B-1D3114C5FBBA}" type="sibTrans" cxnId="{1463C3E7-0009-4FC7-AAF0-59E6C6DAA051}">
      <dgm:prSet/>
      <dgm:spPr/>
      <dgm:t>
        <a:bodyPr/>
        <a:lstStyle/>
        <a:p>
          <a:endParaRPr lang="ru-RU"/>
        </a:p>
      </dgm:t>
    </dgm:pt>
    <dgm:pt modelId="{3F3C663E-D869-4327-A20C-5A2ED03C0592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Восприятие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DF021428-61FA-4AB1-91F2-9629AB85B3CB}" type="parTrans" cxnId="{401D7F6B-8FCF-4723-A0D6-524C7FBDB577}">
      <dgm:prSet/>
      <dgm:spPr/>
      <dgm:t>
        <a:bodyPr/>
        <a:lstStyle/>
        <a:p>
          <a:endParaRPr lang="ru-RU"/>
        </a:p>
      </dgm:t>
    </dgm:pt>
    <dgm:pt modelId="{5115CE87-BE59-435B-BD70-9D306AE59611}" type="sibTrans" cxnId="{401D7F6B-8FCF-4723-A0D6-524C7FBDB577}">
      <dgm:prSet/>
      <dgm:spPr/>
      <dgm:t>
        <a:bodyPr/>
        <a:lstStyle/>
        <a:p>
          <a:endParaRPr lang="ru-RU"/>
        </a:p>
      </dgm:t>
    </dgm:pt>
    <dgm:pt modelId="{EE39744B-9529-41F7-B40C-A3395C4280F2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Мышление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1E2B047C-9B2C-4846-9123-A427409C2B08}" type="parTrans" cxnId="{10E5CE76-C8F0-44E8-AECF-6264A672C188}">
      <dgm:prSet/>
      <dgm:spPr/>
      <dgm:t>
        <a:bodyPr/>
        <a:lstStyle/>
        <a:p>
          <a:endParaRPr lang="ru-RU"/>
        </a:p>
      </dgm:t>
    </dgm:pt>
    <dgm:pt modelId="{83B12425-A340-4A68-80E5-58D08E453474}" type="sibTrans" cxnId="{10E5CE76-C8F0-44E8-AECF-6264A672C188}">
      <dgm:prSet/>
      <dgm:spPr/>
      <dgm:t>
        <a:bodyPr/>
        <a:lstStyle/>
        <a:p>
          <a:endParaRPr lang="ru-RU"/>
        </a:p>
      </dgm:t>
    </dgm:pt>
    <dgm:pt modelId="{16496DF1-B88A-4C5C-B73D-2F4F08CD65E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Внимание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B70F165F-C73D-4518-800C-397BD5062373}" type="parTrans" cxnId="{95C2610B-3665-40E1-A6FD-350105BEC001}">
      <dgm:prSet/>
      <dgm:spPr/>
      <dgm:t>
        <a:bodyPr/>
        <a:lstStyle/>
        <a:p>
          <a:endParaRPr lang="ru-RU"/>
        </a:p>
      </dgm:t>
    </dgm:pt>
    <dgm:pt modelId="{0210528A-D759-482E-9AD5-38C4ACD41789}" type="sibTrans" cxnId="{95C2610B-3665-40E1-A6FD-350105BEC001}">
      <dgm:prSet/>
      <dgm:spPr/>
      <dgm:t>
        <a:bodyPr/>
        <a:lstStyle/>
        <a:p>
          <a:endParaRPr lang="ru-RU"/>
        </a:p>
      </dgm:t>
    </dgm:pt>
    <dgm:pt modelId="{5B140BD2-B2F4-4C34-AE98-024652C7AEE5}">
      <dgm:prSet phldrT="[Текст]"/>
      <dgm:spPr/>
      <dgm:t>
        <a:bodyPr/>
        <a:lstStyle/>
        <a:p>
          <a:endParaRPr lang="ru-RU" dirty="0"/>
        </a:p>
      </dgm:t>
    </dgm:pt>
    <dgm:pt modelId="{24E3FDAB-7B06-465D-9328-E7B897318B49}" type="parTrans" cxnId="{A4CC3A4E-94B4-441A-841A-A8001D409A25}">
      <dgm:prSet/>
      <dgm:spPr/>
      <dgm:t>
        <a:bodyPr/>
        <a:lstStyle/>
        <a:p>
          <a:endParaRPr lang="ru-RU"/>
        </a:p>
      </dgm:t>
    </dgm:pt>
    <dgm:pt modelId="{94CBE8CA-8EAE-4918-A844-98BA849AA918}" type="sibTrans" cxnId="{A4CC3A4E-94B4-441A-841A-A8001D409A25}">
      <dgm:prSet/>
      <dgm:spPr/>
      <dgm:t>
        <a:bodyPr/>
        <a:lstStyle/>
        <a:p>
          <a:endParaRPr lang="ru-RU"/>
        </a:p>
      </dgm:t>
    </dgm:pt>
    <dgm:pt modelId="{0477317B-0A5C-47D9-8506-6F6A8D174231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Воображение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23DF4AD0-F31D-4290-A65E-BD51220B3AA0}" type="sibTrans" cxnId="{B9F3D85A-9157-44F7-8C1E-DF8FCAA36EC6}">
      <dgm:prSet/>
      <dgm:spPr/>
      <dgm:t>
        <a:bodyPr/>
        <a:lstStyle/>
        <a:p>
          <a:endParaRPr lang="ru-RU"/>
        </a:p>
      </dgm:t>
    </dgm:pt>
    <dgm:pt modelId="{2D53786F-D57E-4816-8147-7D689322C21F}" type="parTrans" cxnId="{B9F3D85A-9157-44F7-8C1E-DF8FCAA36EC6}">
      <dgm:prSet/>
      <dgm:spPr/>
      <dgm:t>
        <a:bodyPr/>
        <a:lstStyle/>
        <a:p>
          <a:endParaRPr lang="ru-RU"/>
        </a:p>
      </dgm:t>
    </dgm:pt>
    <dgm:pt modelId="{3B009048-2463-4E3B-9972-B121413A46E8}" type="pres">
      <dgm:prSet presAssocID="{71BAB11E-6AB2-46D3-8BA2-4DF74D7BB93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12193BF-49C1-465D-860B-DB9D888A3437}" type="pres">
      <dgm:prSet presAssocID="{10ED6511-4B2A-49F7-B311-2225BC50A88F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940EA0C1-039B-4BDC-B311-63D1D2AD09C6}" type="pres">
      <dgm:prSet presAssocID="{9F91D073-9ABE-49F0-AD42-F04244E652A9}" presName="Accent1" presStyleCnt="0"/>
      <dgm:spPr/>
    </dgm:pt>
    <dgm:pt modelId="{C48DA34A-0F1B-457F-9555-CB09572AFDA9}" type="pres">
      <dgm:prSet presAssocID="{9F91D073-9ABE-49F0-AD42-F04244E652A9}" presName="Accent" presStyleLbl="bgShp" presStyleIdx="0" presStyleCnt="6"/>
      <dgm:spPr/>
    </dgm:pt>
    <dgm:pt modelId="{79C17459-349C-4FFA-8725-67E6844D0C17}" type="pres">
      <dgm:prSet presAssocID="{9F91D073-9ABE-49F0-AD42-F04244E652A9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71356-4032-49E6-9EC4-14517233A20F}" type="pres">
      <dgm:prSet presAssocID="{0477317B-0A5C-47D9-8506-6F6A8D174231}" presName="Accent2" presStyleCnt="0"/>
      <dgm:spPr/>
    </dgm:pt>
    <dgm:pt modelId="{5BB5A221-13C8-4401-B9B2-7A81B3E51028}" type="pres">
      <dgm:prSet presAssocID="{0477317B-0A5C-47D9-8506-6F6A8D174231}" presName="Accent" presStyleLbl="bgShp" presStyleIdx="1" presStyleCnt="6"/>
      <dgm:spPr/>
    </dgm:pt>
    <dgm:pt modelId="{173A013D-AEEE-408A-B01E-E2D7E0DF0B40}" type="pres">
      <dgm:prSet presAssocID="{0477317B-0A5C-47D9-8506-6F6A8D174231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A5350-C655-45C2-BA5B-0E53359D5AE8}" type="pres">
      <dgm:prSet presAssocID="{3F3C663E-D869-4327-A20C-5A2ED03C0592}" presName="Accent3" presStyleCnt="0"/>
      <dgm:spPr/>
    </dgm:pt>
    <dgm:pt modelId="{6BB80F9C-4C88-4C39-A5BC-E5544DA6922E}" type="pres">
      <dgm:prSet presAssocID="{3F3C663E-D869-4327-A20C-5A2ED03C0592}" presName="Accent" presStyleLbl="bgShp" presStyleIdx="2" presStyleCnt="6"/>
      <dgm:spPr/>
    </dgm:pt>
    <dgm:pt modelId="{6916E3D1-5A7A-4167-BB25-7B7BDB9E0B78}" type="pres">
      <dgm:prSet presAssocID="{3F3C663E-D869-4327-A20C-5A2ED03C0592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1E2F7-982E-4C95-A650-DF0D54551349}" type="pres">
      <dgm:prSet presAssocID="{EE39744B-9529-41F7-B40C-A3395C4280F2}" presName="Accent4" presStyleCnt="0"/>
      <dgm:spPr/>
    </dgm:pt>
    <dgm:pt modelId="{C9480B02-19D2-4FE4-A62B-D8E647B65959}" type="pres">
      <dgm:prSet presAssocID="{EE39744B-9529-41F7-B40C-A3395C4280F2}" presName="Accent" presStyleLbl="bgShp" presStyleIdx="3" presStyleCnt="6"/>
      <dgm:spPr/>
    </dgm:pt>
    <dgm:pt modelId="{F8A29978-701F-4F94-8247-2E62AA0A41E8}" type="pres">
      <dgm:prSet presAssocID="{EE39744B-9529-41F7-B40C-A3395C4280F2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4C8569-CFE6-4E99-880B-26A7E5FD7E30}" type="pres">
      <dgm:prSet presAssocID="{16496DF1-B88A-4C5C-B73D-2F4F08CD65E2}" presName="Accent5" presStyleCnt="0"/>
      <dgm:spPr/>
    </dgm:pt>
    <dgm:pt modelId="{D8800D95-32F7-455A-93A1-5D4606B02FAC}" type="pres">
      <dgm:prSet presAssocID="{16496DF1-B88A-4C5C-B73D-2F4F08CD65E2}" presName="Accent" presStyleLbl="bgShp" presStyleIdx="4" presStyleCnt="6"/>
      <dgm:spPr/>
    </dgm:pt>
    <dgm:pt modelId="{11CAE8CC-64A2-4FCA-BD8E-70D6E5BF9B45}" type="pres">
      <dgm:prSet presAssocID="{16496DF1-B88A-4C5C-B73D-2F4F08CD65E2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6E041-5A6D-4834-B4F1-39306DF95E73}" type="pres">
      <dgm:prSet presAssocID="{5B140BD2-B2F4-4C34-AE98-024652C7AEE5}" presName="Accent6" presStyleCnt="0"/>
      <dgm:spPr/>
    </dgm:pt>
    <dgm:pt modelId="{20B5456D-B831-459D-BED8-AFE015344455}" type="pres">
      <dgm:prSet presAssocID="{5B140BD2-B2F4-4C34-AE98-024652C7AEE5}" presName="Accent" presStyleLbl="bgShp" presStyleIdx="5" presStyleCnt="6"/>
      <dgm:spPr/>
    </dgm:pt>
    <dgm:pt modelId="{B44E097A-B197-40B4-BA40-EF0E1E10E505}" type="pres">
      <dgm:prSet presAssocID="{5B140BD2-B2F4-4C34-AE98-024652C7AEE5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04A1D5-B189-4EBF-95FD-EF1C5CE86645}" type="presOf" srcId="{10ED6511-4B2A-49F7-B311-2225BC50A88F}" destId="{412193BF-49C1-465D-860B-DB9D888A3437}" srcOrd="0" destOrd="0" presId="urn:microsoft.com/office/officeart/2011/layout/HexagonRadial"/>
    <dgm:cxn modelId="{95C2610B-3665-40E1-A6FD-350105BEC001}" srcId="{10ED6511-4B2A-49F7-B311-2225BC50A88F}" destId="{16496DF1-B88A-4C5C-B73D-2F4F08CD65E2}" srcOrd="4" destOrd="0" parTransId="{B70F165F-C73D-4518-800C-397BD5062373}" sibTransId="{0210528A-D759-482E-9AD5-38C4ACD41789}"/>
    <dgm:cxn modelId="{401D7F6B-8FCF-4723-A0D6-524C7FBDB577}" srcId="{10ED6511-4B2A-49F7-B311-2225BC50A88F}" destId="{3F3C663E-D869-4327-A20C-5A2ED03C0592}" srcOrd="2" destOrd="0" parTransId="{DF021428-61FA-4AB1-91F2-9629AB85B3CB}" sibTransId="{5115CE87-BE59-435B-BD70-9D306AE59611}"/>
    <dgm:cxn modelId="{0A74CC20-6287-4BE0-AE72-B4CD1768306E}" type="presOf" srcId="{71BAB11E-6AB2-46D3-8BA2-4DF74D7BB93E}" destId="{3B009048-2463-4E3B-9972-B121413A46E8}" srcOrd="0" destOrd="0" presId="urn:microsoft.com/office/officeart/2011/layout/HexagonRadial"/>
    <dgm:cxn modelId="{5EC3F06B-8573-4F49-ACD5-AC4CB46B39CA}" type="presOf" srcId="{3F3C663E-D869-4327-A20C-5A2ED03C0592}" destId="{6916E3D1-5A7A-4167-BB25-7B7BDB9E0B78}" srcOrd="0" destOrd="0" presId="urn:microsoft.com/office/officeart/2011/layout/HexagonRadial"/>
    <dgm:cxn modelId="{1463C3E7-0009-4FC7-AAF0-59E6C6DAA051}" srcId="{10ED6511-4B2A-49F7-B311-2225BC50A88F}" destId="{9F91D073-9ABE-49F0-AD42-F04244E652A9}" srcOrd="0" destOrd="0" parTransId="{3053DDD5-D4ED-4635-B833-3B97320FA59E}" sibTransId="{8BF5C148-89F4-4D96-923B-1D3114C5FBBA}"/>
    <dgm:cxn modelId="{8664FB2F-9188-4960-BE07-4724BC8714BA}" srcId="{71BAB11E-6AB2-46D3-8BA2-4DF74D7BB93E}" destId="{10ED6511-4B2A-49F7-B311-2225BC50A88F}" srcOrd="0" destOrd="0" parTransId="{17D1ECD7-CC4C-4CA6-B74A-777E2977141C}" sibTransId="{20456126-C5BD-4CF8-9BE0-6AFD12D4D838}"/>
    <dgm:cxn modelId="{0F965439-ABFE-40FF-9B6D-CF1DF48BC487}" type="presOf" srcId="{9F91D073-9ABE-49F0-AD42-F04244E652A9}" destId="{79C17459-349C-4FFA-8725-67E6844D0C17}" srcOrd="0" destOrd="0" presId="urn:microsoft.com/office/officeart/2011/layout/HexagonRadial"/>
    <dgm:cxn modelId="{12743383-FA86-4FC9-A5E6-598262E1EF95}" type="presOf" srcId="{5B140BD2-B2F4-4C34-AE98-024652C7AEE5}" destId="{B44E097A-B197-40B4-BA40-EF0E1E10E505}" srcOrd="0" destOrd="0" presId="urn:microsoft.com/office/officeart/2011/layout/HexagonRadial"/>
    <dgm:cxn modelId="{A4CC3A4E-94B4-441A-841A-A8001D409A25}" srcId="{10ED6511-4B2A-49F7-B311-2225BC50A88F}" destId="{5B140BD2-B2F4-4C34-AE98-024652C7AEE5}" srcOrd="5" destOrd="0" parTransId="{24E3FDAB-7B06-465D-9328-E7B897318B49}" sibTransId="{94CBE8CA-8EAE-4918-A844-98BA849AA918}"/>
    <dgm:cxn modelId="{B9438427-134C-4762-978D-02AD0818AD28}" type="presOf" srcId="{0477317B-0A5C-47D9-8506-6F6A8D174231}" destId="{173A013D-AEEE-408A-B01E-E2D7E0DF0B40}" srcOrd="0" destOrd="0" presId="urn:microsoft.com/office/officeart/2011/layout/HexagonRadial"/>
    <dgm:cxn modelId="{3A090FB9-7344-4E57-A52B-1D4FC7386DFA}" type="presOf" srcId="{16496DF1-B88A-4C5C-B73D-2F4F08CD65E2}" destId="{11CAE8CC-64A2-4FCA-BD8E-70D6E5BF9B45}" srcOrd="0" destOrd="0" presId="urn:microsoft.com/office/officeart/2011/layout/HexagonRadial"/>
    <dgm:cxn modelId="{B9F3D85A-9157-44F7-8C1E-DF8FCAA36EC6}" srcId="{10ED6511-4B2A-49F7-B311-2225BC50A88F}" destId="{0477317B-0A5C-47D9-8506-6F6A8D174231}" srcOrd="1" destOrd="0" parTransId="{2D53786F-D57E-4816-8147-7D689322C21F}" sibTransId="{23DF4AD0-F31D-4290-A65E-BD51220B3AA0}"/>
    <dgm:cxn modelId="{10E5CE76-C8F0-44E8-AECF-6264A672C188}" srcId="{10ED6511-4B2A-49F7-B311-2225BC50A88F}" destId="{EE39744B-9529-41F7-B40C-A3395C4280F2}" srcOrd="3" destOrd="0" parTransId="{1E2B047C-9B2C-4846-9123-A427409C2B08}" sibTransId="{83B12425-A340-4A68-80E5-58D08E453474}"/>
    <dgm:cxn modelId="{C535C0A4-C49E-41A2-91E0-749215AA202F}" type="presOf" srcId="{EE39744B-9529-41F7-B40C-A3395C4280F2}" destId="{F8A29978-701F-4F94-8247-2E62AA0A41E8}" srcOrd="0" destOrd="0" presId="urn:microsoft.com/office/officeart/2011/layout/HexagonRadial"/>
    <dgm:cxn modelId="{6BB92D5A-5416-4188-AA76-5C1E3B21EB1E}" type="presParOf" srcId="{3B009048-2463-4E3B-9972-B121413A46E8}" destId="{412193BF-49C1-465D-860B-DB9D888A3437}" srcOrd="0" destOrd="0" presId="urn:microsoft.com/office/officeart/2011/layout/HexagonRadial"/>
    <dgm:cxn modelId="{35637292-2523-4667-A529-15E9991A7F1F}" type="presParOf" srcId="{3B009048-2463-4E3B-9972-B121413A46E8}" destId="{940EA0C1-039B-4BDC-B311-63D1D2AD09C6}" srcOrd="1" destOrd="0" presId="urn:microsoft.com/office/officeart/2011/layout/HexagonRadial"/>
    <dgm:cxn modelId="{9CA2131F-DC75-4E67-8697-63F7E4A793ED}" type="presParOf" srcId="{940EA0C1-039B-4BDC-B311-63D1D2AD09C6}" destId="{C48DA34A-0F1B-457F-9555-CB09572AFDA9}" srcOrd="0" destOrd="0" presId="urn:microsoft.com/office/officeart/2011/layout/HexagonRadial"/>
    <dgm:cxn modelId="{741D5005-F078-476F-A9DA-0543155F2639}" type="presParOf" srcId="{3B009048-2463-4E3B-9972-B121413A46E8}" destId="{79C17459-349C-4FFA-8725-67E6844D0C17}" srcOrd="2" destOrd="0" presId="urn:microsoft.com/office/officeart/2011/layout/HexagonRadial"/>
    <dgm:cxn modelId="{FD339956-3F6E-4279-9F37-3622AFEE8E26}" type="presParOf" srcId="{3B009048-2463-4E3B-9972-B121413A46E8}" destId="{BDC71356-4032-49E6-9EC4-14517233A20F}" srcOrd="3" destOrd="0" presId="urn:microsoft.com/office/officeart/2011/layout/HexagonRadial"/>
    <dgm:cxn modelId="{990FAD69-B520-4A67-82E1-01EC8702FEF8}" type="presParOf" srcId="{BDC71356-4032-49E6-9EC4-14517233A20F}" destId="{5BB5A221-13C8-4401-B9B2-7A81B3E51028}" srcOrd="0" destOrd="0" presId="urn:microsoft.com/office/officeart/2011/layout/HexagonRadial"/>
    <dgm:cxn modelId="{F9162C3F-03F2-4058-88FE-F4D012F0E932}" type="presParOf" srcId="{3B009048-2463-4E3B-9972-B121413A46E8}" destId="{173A013D-AEEE-408A-B01E-E2D7E0DF0B40}" srcOrd="4" destOrd="0" presId="urn:microsoft.com/office/officeart/2011/layout/HexagonRadial"/>
    <dgm:cxn modelId="{ECD7E0A3-EF20-47D4-A586-932B47FBFF39}" type="presParOf" srcId="{3B009048-2463-4E3B-9972-B121413A46E8}" destId="{EF0A5350-C655-45C2-BA5B-0E53359D5AE8}" srcOrd="5" destOrd="0" presId="urn:microsoft.com/office/officeart/2011/layout/HexagonRadial"/>
    <dgm:cxn modelId="{520A5210-45D6-41EE-85B2-3FB47A8C6EE6}" type="presParOf" srcId="{EF0A5350-C655-45C2-BA5B-0E53359D5AE8}" destId="{6BB80F9C-4C88-4C39-A5BC-E5544DA6922E}" srcOrd="0" destOrd="0" presId="urn:microsoft.com/office/officeart/2011/layout/HexagonRadial"/>
    <dgm:cxn modelId="{FAA8A6DA-1114-4353-B0CB-E71F0D903182}" type="presParOf" srcId="{3B009048-2463-4E3B-9972-B121413A46E8}" destId="{6916E3D1-5A7A-4167-BB25-7B7BDB9E0B78}" srcOrd="6" destOrd="0" presId="urn:microsoft.com/office/officeart/2011/layout/HexagonRadial"/>
    <dgm:cxn modelId="{9653373A-8A9C-4397-81E8-EEE81B54E6B9}" type="presParOf" srcId="{3B009048-2463-4E3B-9972-B121413A46E8}" destId="{E271E2F7-982E-4C95-A650-DF0D54551349}" srcOrd="7" destOrd="0" presId="urn:microsoft.com/office/officeart/2011/layout/HexagonRadial"/>
    <dgm:cxn modelId="{B2CF10DC-B609-4525-BE49-D5CFF0A87EC0}" type="presParOf" srcId="{E271E2F7-982E-4C95-A650-DF0D54551349}" destId="{C9480B02-19D2-4FE4-A62B-D8E647B65959}" srcOrd="0" destOrd="0" presId="urn:microsoft.com/office/officeart/2011/layout/HexagonRadial"/>
    <dgm:cxn modelId="{14E6631A-0E9B-438F-B001-7DA5CEE49CE0}" type="presParOf" srcId="{3B009048-2463-4E3B-9972-B121413A46E8}" destId="{F8A29978-701F-4F94-8247-2E62AA0A41E8}" srcOrd="8" destOrd="0" presId="urn:microsoft.com/office/officeart/2011/layout/HexagonRadial"/>
    <dgm:cxn modelId="{B1240F32-CAE2-48C4-89D8-B24F759B4D8D}" type="presParOf" srcId="{3B009048-2463-4E3B-9972-B121413A46E8}" destId="{DF4C8569-CFE6-4E99-880B-26A7E5FD7E30}" srcOrd="9" destOrd="0" presId="urn:microsoft.com/office/officeart/2011/layout/HexagonRadial"/>
    <dgm:cxn modelId="{EC15667C-32DB-46A5-BB61-CE5C30830397}" type="presParOf" srcId="{DF4C8569-CFE6-4E99-880B-26A7E5FD7E30}" destId="{D8800D95-32F7-455A-93A1-5D4606B02FAC}" srcOrd="0" destOrd="0" presId="urn:microsoft.com/office/officeart/2011/layout/HexagonRadial"/>
    <dgm:cxn modelId="{18E56A6F-26F8-41DB-BCC7-EA6B1DA0E0B8}" type="presParOf" srcId="{3B009048-2463-4E3B-9972-B121413A46E8}" destId="{11CAE8CC-64A2-4FCA-BD8E-70D6E5BF9B45}" srcOrd="10" destOrd="0" presId="urn:microsoft.com/office/officeart/2011/layout/HexagonRadial"/>
    <dgm:cxn modelId="{C505D3FC-AEE1-4005-828E-E7C4215612EF}" type="presParOf" srcId="{3B009048-2463-4E3B-9972-B121413A46E8}" destId="{7E26E041-5A6D-4834-B4F1-39306DF95E73}" srcOrd="11" destOrd="0" presId="urn:microsoft.com/office/officeart/2011/layout/HexagonRadial"/>
    <dgm:cxn modelId="{43A3A30B-6311-45B8-AB91-AA5712C8FA6A}" type="presParOf" srcId="{7E26E041-5A6D-4834-B4F1-39306DF95E73}" destId="{20B5456D-B831-459D-BED8-AFE015344455}" srcOrd="0" destOrd="0" presId="urn:microsoft.com/office/officeart/2011/layout/HexagonRadial"/>
    <dgm:cxn modelId="{49FBD27A-829E-4719-95BF-B46BF431D704}" type="presParOf" srcId="{3B009048-2463-4E3B-9972-B121413A46E8}" destId="{B44E097A-B197-40B4-BA40-EF0E1E10E505}" srcOrd="12" destOrd="0" presId="urn:microsoft.com/office/officeart/2011/layout/HexagonRadial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7F8A1E-8E3F-4D31-9DEF-7D85ED382F0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D39B1B-323F-49CE-AB04-334CED63612C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Памяти – слуховой, моторно-слуховой, зрительной.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CD89FCB5-54BA-420D-A335-7895A503312A}" type="parTrans" cxnId="{A64DC378-C241-40B0-A6E0-DAAE9699F361}">
      <dgm:prSet/>
      <dgm:spPr/>
      <dgm:t>
        <a:bodyPr/>
        <a:lstStyle/>
        <a:p>
          <a:endParaRPr lang="ru-RU"/>
        </a:p>
      </dgm:t>
    </dgm:pt>
    <dgm:pt modelId="{795BBAA8-1DB7-4360-9CA4-7B1FC5E14C2E}" type="sibTrans" cxnId="{A64DC378-C241-40B0-A6E0-DAAE9699F361}">
      <dgm:prSet/>
      <dgm:spPr/>
      <dgm:t>
        <a:bodyPr/>
        <a:lstStyle/>
        <a:p>
          <a:endParaRPr lang="ru-RU"/>
        </a:p>
      </dgm:t>
    </dgm:pt>
    <dgm:pt modelId="{1FD97CF0-AAA7-4798-A7D8-DBD70488A325}">
      <dgm:prSet custT="1"/>
      <dgm:spPr/>
      <dgm:t>
        <a:bodyPr/>
        <a:lstStyle/>
        <a:p>
          <a:r>
            <a:rPr lang="ru-RU" sz="1800" b="1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Воображения – творческого, воссоздающего, а также оригинальности решения задач.</a:t>
          </a:r>
          <a:endParaRPr lang="ru-RU" sz="1800" dirty="0">
            <a:latin typeface="Arial Black" panose="020B0A04020102020204" pitchFamily="34" charset="0"/>
          </a:endParaRPr>
        </a:p>
      </dgm:t>
    </dgm:pt>
    <dgm:pt modelId="{36F0B8B4-B27C-40A8-8231-1DA7763F6EC6}" type="parTrans" cxnId="{81FC5CF9-3E85-4B27-8922-61DB70FE2757}">
      <dgm:prSet/>
      <dgm:spPr/>
      <dgm:t>
        <a:bodyPr/>
        <a:lstStyle/>
        <a:p>
          <a:endParaRPr lang="ru-RU"/>
        </a:p>
      </dgm:t>
    </dgm:pt>
    <dgm:pt modelId="{88634E6B-824C-4704-88CD-FB2FF139FB21}" type="sibTrans" cxnId="{81FC5CF9-3E85-4B27-8922-61DB70FE2757}">
      <dgm:prSet/>
      <dgm:spPr/>
      <dgm:t>
        <a:bodyPr/>
        <a:lstStyle/>
        <a:p>
          <a:endParaRPr lang="ru-RU"/>
        </a:p>
      </dgm:t>
    </dgm:pt>
    <dgm:pt modelId="{A34083DC-3FCC-424B-A378-4D23B11D39A2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Восприятия – степени развития наблюдательности, объема и адекватности воспроизведения.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A631196E-3C84-477B-BDAB-227F236C48F1}" type="parTrans" cxnId="{62EBEB09-5284-4EF6-9429-35FFB04936AD}">
      <dgm:prSet/>
      <dgm:spPr/>
      <dgm:t>
        <a:bodyPr/>
        <a:lstStyle/>
        <a:p>
          <a:endParaRPr lang="ru-RU"/>
        </a:p>
      </dgm:t>
    </dgm:pt>
    <dgm:pt modelId="{82BF3377-3123-4E1D-A238-3C339C2A5187}" type="sibTrans" cxnId="{62EBEB09-5284-4EF6-9429-35FFB04936AD}">
      <dgm:prSet/>
      <dgm:spPr/>
      <dgm:t>
        <a:bodyPr/>
        <a:lstStyle/>
        <a:p>
          <a:endParaRPr lang="ru-RU"/>
        </a:p>
      </dgm:t>
    </dgm:pt>
    <dgm:pt modelId="{0DE3A444-BBD9-4DCA-8A44-7777DBC60461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Мышления – способности к анализу, сравнению и обобщению, наглядно-образного и логического.</a:t>
          </a:r>
          <a:endParaRPr lang="ru-RU" sz="1600" dirty="0">
            <a:latin typeface="Arial Black" panose="020B0A04020102020204" pitchFamily="34" charset="0"/>
          </a:endParaRPr>
        </a:p>
      </dgm:t>
    </dgm:pt>
    <dgm:pt modelId="{AC322756-5D1A-424B-A6D3-A6C681213235}" type="parTrans" cxnId="{2824CC30-E4A8-4E33-B43D-4C92202CCFF6}">
      <dgm:prSet/>
      <dgm:spPr/>
      <dgm:t>
        <a:bodyPr/>
        <a:lstStyle/>
        <a:p>
          <a:endParaRPr lang="ru-RU"/>
        </a:p>
      </dgm:t>
    </dgm:pt>
    <dgm:pt modelId="{A64883C2-912D-4F94-AA33-74F5FC7AFC4B}" type="sibTrans" cxnId="{2824CC30-E4A8-4E33-B43D-4C92202CCFF6}">
      <dgm:prSet/>
      <dgm:spPr/>
      <dgm:t>
        <a:bodyPr/>
        <a:lstStyle/>
        <a:p>
          <a:endParaRPr lang="ru-RU"/>
        </a:p>
      </dgm:t>
    </dgm:pt>
    <dgm:pt modelId="{1D6B4C6F-08B4-4DD5-BEEE-BFE9ACACD18C}">
      <dgm:prSet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Внимания – произвольного, переключения, распределения и устойчивости.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gm:t>
    </dgm:pt>
    <dgm:pt modelId="{518094E4-17F7-464E-86C9-882150C7BEA9}" type="parTrans" cxnId="{001FF0C1-B04D-4E76-BB85-768B19A58011}">
      <dgm:prSet/>
      <dgm:spPr/>
      <dgm:t>
        <a:bodyPr/>
        <a:lstStyle/>
        <a:p>
          <a:endParaRPr lang="ru-RU"/>
        </a:p>
      </dgm:t>
    </dgm:pt>
    <dgm:pt modelId="{F4ED3D3D-C2A0-4A71-9CAB-F22124F157B3}" type="sibTrans" cxnId="{001FF0C1-B04D-4E76-BB85-768B19A58011}">
      <dgm:prSet/>
      <dgm:spPr/>
      <dgm:t>
        <a:bodyPr/>
        <a:lstStyle/>
        <a:p>
          <a:endParaRPr lang="ru-RU"/>
        </a:p>
      </dgm:t>
    </dgm:pt>
    <dgm:pt modelId="{AC98045B-774C-46C1-8656-9F40D89433EA}" type="pres">
      <dgm:prSet presAssocID="{FB7F8A1E-8E3F-4D31-9DEF-7D85ED382F0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4E987B-C94C-4F6A-BA74-D292ADF9B26C}" type="pres">
      <dgm:prSet presAssocID="{1D6B4C6F-08B4-4DD5-BEEE-BFE9ACACD18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9193A-1A1D-48D9-B099-FA2D8CB684C3}" type="pres">
      <dgm:prSet presAssocID="{F4ED3D3D-C2A0-4A71-9CAB-F22124F157B3}" presName="sibTrans" presStyleCnt="0"/>
      <dgm:spPr/>
    </dgm:pt>
    <dgm:pt modelId="{CB176EE7-FFB6-47FB-803B-16934E63653A}" type="pres">
      <dgm:prSet presAssocID="{0DE3A444-BBD9-4DCA-8A44-7777DBC6046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92286-5ABF-4F98-BE4C-961EF7D34A81}" type="pres">
      <dgm:prSet presAssocID="{A64883C2-912D-4F94-AA33-74F5FC7AFC4B}" presName="sibTrans" presStyleCnt="0"/>
      <dgm:spPr/>
    </dgm:pt>
    <dgm:pt modelId="{0E6231CE-19D8-488C-9D20-889AD330BB75}" type="pres">
      <dgm:prSet presAssocID="{74D39B1B-323F-49CE-AB04-334CED63612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FDCEB-58C3-4278-9490-23171DA3F994}" type="pres">
      <dgm:prSet presAssocID="{795BBAA8-1DB7-4360-9CA4-7B1FC5E14C2E}" presName="sibTrans" presStyleCnt="0"/>
      <dgm:spPr/>
    </dgm:pt>
    <dgm:pt modelId="{277D4659-3F69-4438-B294-0A514BC3E4AF}" type="pres">
      <dgm:prSet presAssocID="{A34083DC-3FCC-424B-A378-4D23B11D39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4914A-F254-4DFD-B5C0-E652806013CB}" type="pres">
      <dgm:prSet presAssocID="{82BF3377-3123-4E1D-A238-3C339C2A5187}" presName="sibTrans" presStyleCnt="0"/>
      <dgm:spPr/>
    </dgm:pt>
    <dgm:pt modelId="{361C1042-27B7-401C-900F-A92C3F49CFFB}" type="pres">
      <dgm:prSet presAssocID="{1FD97CF0-AAA7-4798-A7D8-DBD70488A32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021485-783A-4BC1-A577-7C2670963B7B}" type="presOf" srcId="{74D39B1B-323F-49CE-AB04-334CED63612C}" destId="{0E6231CE-19D8-488C-9D20-889AD330BB75}" srcOrd="0" destOrd="0" presId="urn:microsoft.com/office/officeart/2005/8/layout/default#1"/>
    <dgm:cxn modelId="{62EBEB09-5284-4EF6-9429-35FFB04936AD}" srcId="{FB7F8A1E-8E3F-4D31-9DEF-7D85ED382F02}" destId="{A34083DC-3FCC-424B-A378-4D23B11D39A2}" srcOrd="3" destOrd="0" parTransId="{A631196E-3C84-477B-BDAB-227F236C48F1}" sibTransId="{82BF3377-3123-4E1D-A238-3C339C2A5187}"/>
    <dgm:cxn modelId="{513C9015-821A-4DF3-B2CF-5AB5ACE10114}" type="presOf" srcId="{A34083DC-3FCC-424B-A378-4D23B11D39A2}" destId="{277D4659-3F69-4438-B294-0A514BC3E4AF}" srcOrd="0" destOrd="0" presId="urn:microsoft.com/office/officeart/2005/8/layout/default#1"/>
    <dgm:cxn modelId="{FD0EE710-64A1-4E39-B34D-DFD4ABB09FA3}" type="presOf" srcId="{1D6B4C6F-08B4-4DD5-BEEE-BFE9ACACD18C}" destId="{6D4E987B-C94C-4F6A-BA74-D292ADF9B26C}" srcOrd="0" destOrd="0" presId="urn:microsoft.com/office/officeart/2005/8/layout/default#1"/>
    <dgm:cxn modelId="{BA2B7ECE-2870-4FA9-9DBB-309B745D8251}" type="presOf" srcId="{0DE3A444-BBD9-4DCA-8A44-7777DBC60461}" destId="{CB176EE7-FFB6-47FB-803B-16934E63653A}" srcOrd="0" destOrd="0" presId="urn:microsoft.com/office/officeart/2005/8/layout/default#1"/>
    <dgm:cxn modelId="{A64DC378-C241-40B0-A6E0-DAAE9699F361}" srcId="{FB7F8A1E-8E3F-4D31-9DEF-7D85ED382F02}" destId="{74D39B1B-323F-49CE-AB04-334CED63612C}" srcOrd="2" destOrd="0" parTransId="{CD89FCB5-54BA-420D-A335-7895A503312A}" sibTransId="{795BBAA8-1DB7-4360-9CA4-7B1FC5E14C2E}"/>
    <dgm:cxn modelId="{B72E52A5-ADFC-4931-9229-C04734A1A009}" type="presOf" srcId="{1FD97CF0-AAA7-4798-A7D8-DBD70488A325}" destId="{361C1042-27B7-401C-900F-A92C3F49CFFB}" srcOrd="0" destOrd="0" presId="urn:microsoft.com/office/officeart/2005/8/layout/default#1"/>
    <dgm:cxn modelId="{2824CC30-E4A8-4E33-B43D-4C92202CCFF6}" srcId="{FB7F8A1E-8E3F-4D31-9DEF-7D85ED382F02}" destId="{0DE3A444-BBD9-4DCA-8A44-7777DBC60461}" srcOrd="1" destOrd="0" parTransId="{AC322756-5D1A-424B-A6D3-A6C681213235}" sibTransId="{A64883C2-912D-4F94-AA33-74F5FC7AFC4B}"/>
    <dgm:cxn modelId="{68EF994A-C165-43A2-891B-F97925824A39}" type="presOf" srcId="{FB7F8A1E-8E3F-4D31-9DEF-7D85ED382F02}" destId="{AC98045B-774C-46C1-8656-9F40D89433EA}" srcOrd="0" destOrd="0" presId="urn:microsoft.com/office/officeart/2005/8/layout/default#1"/>
    <dgm:cxn modelId="{001FF0C1-B04D-4E76-BB85-768B19A58011}" srcId="{FB7F8A1E-8E3F-4D31-9DEF-7D85ED382F02}" destId="{1D6B4C6F-08B4-4DD5-BEEE-BFE9ACACD18C}" srcOrd="0" destOrd="0" parTransId="{518094E4-17F7-464E-86C9-882150C7BEA9}" sibTransId="{F4ED3D3D-C2A0-4A71-9CAB-F22124F157B3}"/>
    <dgm:cxn modelId="{81FC5CF9-3E85-4B27-8922-61DB70FE2757}" srcId="{FB7F8A1E-8E3F-4D31-9DEF-7D85ED382F02}" destId="{1FD97CF0-AAA7-4798-A7D8-DBD70488A325}" srcOrd="4" destOrd="0" parTransId="{36F0B8B4-B27C-40A8-8231-1DA7763F6EC6}" sibTransId="{88634E6B-824C-4704-88CD-FB2FF139FB21}"/>
    <dgm:cxn modelId="{695CF048-E362-480E-943D-33463E1AC1B6}" type="presParOf" srcId="{AC98045B-774C-46C1-8656-9F40D89433EA}" destId="{6D4E987B-C94C-4F6A-BA74-D292ADF9B26C}" srcOrd="0" destOrd="0" presId="urn:microsoft.com/office/officeart/2005/8/layout/default#1"/>
    <dgm:cxn modelId="{668ACF97-A094-4CE5-A58D-EC18B9FC3C9C}" type="presParOf" srcId="{AC98045B-774C-46C1-8656-9F40D89433EA}" destId="{0789193A-1A1D-48D9-B099-FA2D8CB684C3}" srcOrd="1" destOrd="0" presId="urn:microsoft.com/office/officeart/2005/8/layout/default#1"/>
    <dgm:cxn modelId="{8CADCC3D-B26D-40E8-A029-BFBAAB6BB15C}" type="presParOf" srcId="{AC98045B-774C-46C1-8656-9F40D89433EA}" destId="{CB176EE7-FFB6-47FB-803B-16934E63653A}" srcOrd="2" destOrd="0" presId="urn:microsoft.com/office/officeart/2005/8/layout/default#1"/>
    <dgm:cxn modelId="{AA66E8D9-DE6E-448D-A6FF-126726A45D3B}" type="presParOf" srcId="{AC98045B-774C-46C1-8656-9F40D89433EA}" destId="{A4192286-5ABF-4F98-BE4C-961EF7D34A81}" srcOrd="3" destOrd="0" presId="urn:microsoft.com/office/officeart/2005/8/layout/default#1"/>
    <dgm:cxn modelId="{05BB8088-593B-4F26-8CC4-047DC887EF95}" type="presParOf" srcId="{AC98045B-774C-46C1-8656-9F40D89433EA}" destId="{0E6231CE-19D8-488C-9D20-889AD330BB75}" srcOrd="4" destOrd="0" presId="urn:microsoft.com/office/officeart/2005/8/layout/default#1"/>
    <dgm:cxn modelId="{DABBC324-E91F-44EB-8BE1-4974E38A0FA7}" type="presParOf" srcId="{AC98045B-774C-46C1-8656-9F40D89433EA}" destId="{F6FFDCEB-58C3-4278-9490-23171DA3F994}" srcOrd="5" destOrd="0" presId="urn:microsoft.com/office/officeart/2005/8/layout/default#1"/>
    <dgm:cxn modelId="{948F506A-7BA3-4C34-8B0B-366AE59536CE}" type="presParOf" srcId="{AC98045B-774C-46C1-8656-9F40D89433EA}" destId="{277D4659-3F69-4438-B294-0A514BC3E4AF}" srcOrd="6" destOrd="0" presId="urn:microsoft.com/office/officeart/2005/8/layout/default#1"/>
    <dgm:cxn modelId="{402DB0C4-5407-42A9-87CE-DBD5E7F3EB27}" type="presParOf" srcId="{AC98045B-774C-46C1-8656-9F40D89433EA}" destId="{C4F4914A-F254-4DFD-B5C0-E652806013CB}" srcOrd="7" destOrd="0" presId="urn:microsoft.com/office/officeart/2005/8/layout/default#1"/>
    <dgm:cxn modelId="{7946D9BA-6FF3-4AE0-A64F-CEA0DD6D7839}" type="presParOf" srcId="{AC98045B-774C-46C1-8656-9F40D89433EA}" destId="{361C1042-27B7-401C-900F-A92C3F49CFFB}" srcOrd="8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BD518-36E5-493B-B292-7F3241BB8E88}">
      <dsp:nvSpPr>
        <dsp:cNvPr id="0" name=""/>
        <dsp:cNvSpPr/>
      </dsp:nvSpPr>
      <dsp:spPr>
        <a:xfrm>
          <a:off x="518333" y="0"/>
          <a:ext cx="6274240" cy="299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Двигательная активность</a:t>
          </a:r>
          <a:endParaRPr lang="ru-RU" sz="24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1354898" y="524978"/>
        <a:ext cx="4601109" cy="1349944"/>
      </dsp:txXfrm>
    </dsp:sp>
    <dsp:sp modelId="{59BFCB6F-69C4-4E24-9673-5E807F31B422}">
      <dsp:nvSpPr>
        <dsp:cNvPr id="0" name=""/>
        <dsp:cNvSpPr/>
      </dsp:nvSpPr>
      <dsp:spPr>
        <a:xfrm>
          <a:off x="3491795" y="2036115"/>
          <a:ext cx="3819111" cy="299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Физическое развитие</a:t>
          </a:r>
          <a:endParaRPr lang="ru-RU" sz="16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4659806" y="2811083"/>
        <a:ext cx="2291467" cy="1649931"/>
      </dsp:txXfrm>
    </dsp:sp>
    <dsp:sp modelId="{0DBB1615-5DB6-4764-B935-812AD0F35DEE}">
      <dsp:nvSpPr>
        <dsp:cNvPr id="0" name=""/>
        <dsp:cNvSpPr/>
      </dsp:nvSpPr>
      <dsp:spPr>
        <a:xfrm>
          <a:off x="0" y="2000057"/>
          <a:ext cx="3766673" cy="299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Психическое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anose="020B0A04020102020204" pitchFamily="34" charset="0"/>
            </a:rPr>
            <a:t> развитие</a:t>
          </a:r>
          <a:endParaRPr lang="ru-RU" sz="1600" kern="1200" dirty="0">
            <a:solidFill>
              <a:srgbClr val="002060"/>
            </a:solidFill>
            <a:latin typeface="Arial Black" panose="020B0A04020102020204" pitchFamily="34" charset="0"/>
          </a:endParaRPr>
        </a:p>
      </dsp:txBody>
      <dsp:txXfrm>
        <a:off x="354695" y="2775025"/>
        <a:ext cx="2260004" cy="1649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193BF-49C1-465D-860B-DB9D888A3437}">
      <dsp:nvSpPr>
        <dsp:cNvPr id="0" name=""/>
        <dsp:cNvSpPr/>
      </dsp:nvSpPr>
      <dsp:spPr>
        <a:xfrm>
          <a:off x="2316450" y="2106445"/>
          <a:ext cx="2677384" cy="23160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Подвижная игра формирует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2760130" y="2490246"/>
        <a:ext cx="1790024" cy="1548443"/>
      </dsp:txXfrm>
    </dsp:sp>
    <dsp:sp modelId="{5BB5A221-13C8-4401-B9B2-7A81B3E51028}">
      <dsp:nvSpPr>
        <dsp:cNvPr id="0" name=""/>
        <dsp:cNvSpPr/>
      </dsp:nvSpPr>
      <dsp:spPr>
        <a:xfrm>
          <a:off x="3993006" y="998374"/>
          <a:ext cx="1010169" cy="87039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17459-349C-4FFA-8725-67E6844D0C17}">
      <dsp:nvSpPr>
        <dsp:cNvPr id="0" name=""/>
        <dsp:cNvSpPr/>
      </dsp:nvSpPr>
      <dsp:spPr>
        <a:xfrm>
          <a:off x="2563075" y="0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Память</a:t>
          </a:r>
          <a:endParaRPr lang="ru-RU" sz="24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2926684" y="314564"/>
        <a:ext cx="1466879" cy="1269023"/>
      </dsp:txXfrm>
    </dsp:sp>
    <dsp:sp modelId="{6BB80F9C-4C88-4C39-A5BC-E5544DA6922E}">
      <dsp:nvSpPr>
        <dsp:cNvPr id="0" name=""/>
        <dsp:cNvSpPr/>
      </dsp:nvSpPr>
      <dsp:spPr>
        <a:xfrm>
          <a:off x="5171952" y="2625548"/>
          <a:ext cx="1010169" cy="87039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3A013D-AEEE-408A-B01E-E2D7E0DF0B40}">
      <dsp:nvSpPr>
        <dsp:cNvPr id="0" name=""/>
        <dsp:cNvSpPr/>
      </dsp:nvSpPr>
      <dsp:spPr>
        <a:xfrm>
          <a:off x="4575317" y="1167490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Воображение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4938926" y="1482054"/>
        <a:ext cx="1466879" cy="1269023"/>
      </dsp:txXfrm>
    </dsp:sp>
    <dsp:sp modelId="{C9480B02-19D2-4FE4-A62B-D8E647B65959}">
      <dsp:nvSpPr>
        <dsp:cNvPr id="0" name=""/>
        <dsp:cNvSpPr/>
      </dsp:nvSpPr>
      <dsp:spPr>
        <a:xfrm>
          <a:off x="4352980" y="4462321"/>
          <a:ext cx="1010169" cy="87039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16E3D1-5A7A-4167-BB25-7B7BDB9E0B78}">
      <dsp:nvSpPr>
        <dsp:cNvPr id="0" name=""/>
        <dsp:cNvSpPr/>
      </dsp:nvSpPr>
      <dsp:spPr>
        <a:xfrm>
          <a:off x="4575317" y="3462641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Восприятие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4938926" y="3777205"/>
        <a:ext cx="1466879" cy="1269023"/>
      </dsp:txXfrm>
    </dsp:sp>
    <dsp:sp modelId="{D8800D95-32F7-455A-93A1-5D4606B02FAC}">
      <dsp:nvSpPr>
        <dsp:cNvPr id="0" name=""/>
        <dsp:cNvSpPr/>
      </dsp:nvSpPr>
      <dsp:spPr>
        <a:xfrm>
          <a:off x="2321432" y="4652985"/>
          <a:ext cx="1010169" cy="87039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29978-701F-4F94-8247-2E62AA0A41E8}">
      <dsp:nvSpPr>
        <dsp:cNvPr id="0" name=""/>
        <dsp:cNvSpPr/>
      </dsp:nvSpPr>
      <dsp:spPr>
        <a:xfrm>
          <a:off x="2563075" y="4631438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Мышление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2926684" y="4946002"/>
        <a:ext cx="1466879" cy="1269023"/>
      </dsp:txXfrm>
    </dsp:sp>
    <dsp:sp modelId="{20B5456D-B831-459D-BED8-AFE015344455}">
      <dsp:nvSpPr>
        <dsp:cNvPr id="0" name=""/>
        <dsp:cNvSpPr/>
      </dsp:nvSpPr>
      <dsp:spPr>
        <a:xfrm>
          <a:off x="1123180" y="3026464"/>
          <a:ext cx="1010169" cy="870394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CAE8CC-64A2-4FCA-BD8E-70D6E5BF9B45}">
      <dsp:nvSpPr>
        <dsp:cNvPr id="0" name=""/>
        <dsp:cNvSpPr/>
      </dsp:nvSpPr>
      <dsp:spPr>
        <a:xfrm>
          <a:off x="541492" y="3463947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Внимание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905101" y="3778511"/>
        <a:ext cx="1466879" cy="1269023"/>
      </dsp:txXfrm>
    </dsp:sp>
    <dsp:sp modelId="{B44E097A-B197-40B4-BA40-EF0E1E10E505}">
      <dsp:nvSpPr>
        <dsp:cNvPr id="0" name=""/>
        <dsp:cNvSpPr/>
      </dsp:nvSpPr>
      <dsp:spPr>
        <a:xfrm>
          <a:off x="541492" y="1164878"/>
          <a:ext cx="2194097" cy="189815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905101" y="1479442"/>
        <a:ext cx="1466879" cy="12690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E987B-C94C-4F6A-BA74-D292ADF9B26C}">
      <dsp:nvSpPr>
        <dsp:cNvPr id="0" name=""/>
        <dsp:cNvSpPr/>
      </dsp:nvSpPr>
      <dsp:spPr>
        <a:xfrm>
          <a:off x="332874" y="1080"/>
          <a:ext cx="3109166" cy="1865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Внимания – произвольного, переключения, распределения и устойчивости.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332874" y="1080"/>
        <a:ext cx="3109166" cy="1865499"/>
      </dsp:txXfrm>
    </dsp:sp>
    <dsp:sp modelId="{CB176EE7-FFB6-47FB-803B-16934E63653A}">
      <dsp:nvSpPr>
        <dsp:cNvPr id="0" name=""/>
        <dsp:cNvSpPr/>
      </dsp:nvSpPr>
      <dsp:spPr>
        <a:xfrm>
          <a:off x="3752956" y="1080"/>
          <a:ext cx="3109166" cy="1865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Мышления – способности к анализу, сравнению и обобщению, наглядно-образного и логического.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3752956" y="1080"/>
        <a:ext cx="3109166" cy="1865499"/>
      </dsp:txXfrm>
    </dsp:sp>
    <dsp:sp modelId="{0E6231CE-19D8-488C-9D20-889AD330BB75}">
      <dsp:nvSpPr>
        <dsp:cNvPr id="0" name=""/>
        <dsp:cNvSpPr/>
      </dsp:nvSpPr>
      <dsp:spPr>
        <a:xfrm>
          <a:off x="332874" y="2177497"/>
          <a:ext cx="3109166" cy="1865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Памяти – слуховой, моторно-слуховой, зрительной.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332874" y="2177497"/>
        <a:ext cx="3109166" cy="1865499"/>
      </dsp:txXfrm>
    </dsp:sp>
    <dsp:sp modelId="{277D4659-3F69-4438-B294-0A514BC3E4AF}">
      <dsp:nvSpPr>
        <dsp:cNvPr id="0" name=""/>
        <dsp:cNvSpPr/>
      </dsp:nvSpPr>
      <dsp:spPr>
        <a:xfrm>
          <a:off x="3752956" y="2177497"/>
          <a:ext cx="3109166" cy="1865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Восприятия – степени развития наблюдательности, объема и адекватности воспроизведения.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anose="020B0A04020102020204" pitchFamily="34" charset="0"/>
          </a:endParaRPr>
        </a:p>
      </dsp:txBody>
      <dsp:txXfrm>
        <a:off x="3752956" y="2177497"/>
        <a:ext cx="3109166" cy="1865499"/>
      </dsp:txXfrm>
    </dsp:sp>
    <dsp:sp modelId="{361C1042-27B7-401C-900F-A92C3F49CFFB}">
      <dsp:nvSpPr>
        <dsp:cNvPr id="0" name=""/>
        <dsp:cNvSpPr/>
      </dsp:nvSpPr>
      <dsp:spPr>
        <a:xfrm>
          <a:off x="2042915" y="4353913"/>
          <a:ext cx="3109166" cy="18654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rPr>
            <a:t>Воображения – творческого, воссоздающего, а также оригинальности решения задач.</a:t>
          </a:r>
          <a:endParaRPr lang="ru-RU" sz="1800" kern="1200" dirty="0">
            <a:latin typeface="Arial Black" panose="020B0A04020102020204" pitchFamily="34" charset="0"/>
          </a:endParaRPr>
        </a:p>
      </dsp:txBody>
      <dsp:txXfrm>
        <a:off x="2042915" y="4353913"/>
        <a:ext cx="3109166" cy="1865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Блок-схема: перфолента 5"/>
          <p:cNvSpPr/>
          <p:nvPr/>
        </p:nvSpPr>
        <p:spPr>
          <a:xfrm>
            <a:off x="1918952" y="708339"/>
            <a:ext cx="5499279" cy="4623516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13396" y="1945377"/>
            <a:ext cx="418058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Развитие </a:t>
            </a:r>
            <a:r>
              <a:rPr lang="ru-RU" sz="28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познавательных процессов дошкольников через подвижные игры</a:t>
            </a: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Блок-схема: перфолента 1"/>
          <p:cNvSpPr/>
          <p:nvPr/>
        </p:nvSpPr>
        <p:spPr>
          <a:xfrm>
            <a:off x="2614411" y="746975"/>
            <a:ext cx="5756857" cy="940157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 развитие восприятия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14411" y="1867437"/>
            <a:ext cx="58985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>
                <a:solidFill>
                  <a:srgbClr val="002060"/>
                </a:solidFill>
                <a:latin typeface="Arial Black" panose="020B0A04020102020204" pitchFamily="34" charset="0"/>
              </a:rPr>
              <a:t>«Не ошибись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>
                <a:solidFill>
                  <a:srgbClr val="002060"/>
                </a:solidFill>
                <a:latin typeface="Arial Black" panose="020B0A04020102020204" pitchFamily="34" charset="0"/>
              </a:rPr>
              <a:t>«Найди свой кубик</a:t>
            </a:r>
            <a:r>
              <a:rPr lang="ru-RU" sz="48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800" dirty="0">
                <a:solidFill>
                  <a:srgbClr val="002060"/>
                </a:solidFill>
                <a:latin typeface="Arial Black" panose="020B0A04020102020204" pitchFamily="34" charset="0"/>
              </a:rPr>
              <a:t>«К своим флажкам»</a:t>
            </a:r>
          </a:p>
        </p:txBody>
      </p:sp>
    </p:spTree>
    <p:extLst>
      <p:ext uri="{BB962C8B-B14F-4D97-AF65-F5344CB8AC3E}">
        <p14:creationId xmlns="" xmlns:p14="http://schemas.microsoft.com/office/powerpoint/2010/main" val="864332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Блок-схема: перфолента 1"/>
          <p:cNvSpPr/>
          <p:nvPr/>
        </p:nvSpPr>
        <p:spPr>
          <a:xfrm>
            <a:off x="2446986" y="772732"/>
            <a:ext cx="6181859" cy="927279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гры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 развитие воображения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7138" y="1828800"/>
            <a:ext cx="58985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6000" dirty="0">
                <a:solidFill>
                  <a:srgbClr val="002060"/>
                </a:solidFill>
                <a:latin typeface="Arial Black" panose="020B0A04020102020204" pitchFamily="34" charset="0"/>
              </a:rPr>
              <a:t>«Стоп</a:t>
            </a:r>
            <a:r>
              <a:rPr lang="ru-RU" sz="6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6000" dirty="0">
                <a:solidFill>
                  <a:srgbClr val="002060"/>
                </a:solidFill>
                <a:latin typeface="Arial Black" panose="020B0A04020102020204" pitchFamily="34" charset="0"/>
              </a:rPr>
              <a:t>«Море волнуется раз»</a:t>
            </a:r>
          </a:p>
        </p:txBody>
      </p:sp>
    </p:spTree>
    <p:extLst>
      <p:ext uri="{BB962C8B-B14F-4D97-AF65-F5344CB8AC3E}">
        <p14:creationId xmlns="" xmlns:p14="http://schemas.microsoft.com/office/powerpoint/2010/main" val="1259805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93205" y="920621"/>
            <a:ext cx="19575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Хорошо, когда дети играют: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будни серые вмиг расцветают,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в то же мгновение мир наступает –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это игра забияк примиряет.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0" y="463640"/>
            <a:ext cx="2331076" cy="2730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528034"/>
            <a:ext cx="2331076" cy="2665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0" y="3825025"/>
            <a:ext cx="2331076" cy="2730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3825026"/>
            <a:ext cx="2331076" cy="273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637318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1995" y="657972"/>
            <a:ext cx="20477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Здесь неловкий становится быстрым водящим,</a:t>
            </a:r>
          </a:p>
          <a:p>
            <a:pPr algn="ctr"/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а задира – котенком урчащим,</a:t>
            </a:r>
          </a:p>
          <a:p>
            <a:pPr algn="ctr"/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робкий здесь игроков поведет за собою,</a:t>
            </a:r>
          </a:p>
          <a:p>
            <a:pPr algn="ctr"/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а застенчивый вам свою душу откроет.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9" y="309093"/>
            <a:ext cx="2794715" cy="3026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9" y="3709115"/>
            <a:ext cx="2794716" cy="2884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66" y="309093"/>
            <a:ext cx="2794715" cy="3026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66" y="3709115"/>
            <a:ext cx="2794715" cy="2884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522253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3358" y="551289"/>
            <a:ext cx="206062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Незаметно, не вдруг, но игра помогает –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шаг за шагом детей развивает,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их мышление, память, внимание,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углубляет и мира познание.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Ведь не просто играет ребенок – в игре он живет,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и не знает границ его мыслей полет!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321973"/>
            <a:ext cx="3080082" cy="2511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78" y="321973"/>
            <a:ext cx="3080082" cy="2511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3528813"/>
            <a:ext cx="3080083" cy="2511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78" y="3528813"/>
            <a:ext cx="3080082" cy="2511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683273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773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47753" y="386344"/>
            <a:ext cx="211213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Лишь представит – и станет пожарным отважным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ловцом обезьян побывает однажды…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Сколько мгновений – столько ролей,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кто </a:t>
            </a:r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их в игре подсчитает точней?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Главная роль, словно счастья кусочек,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каждый ребенок водящим стать хочет.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" y="592406"/>
            <a:ext cx="3296991" cy="264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" y="3716338"/>
            <a:ext cx="3296992" cy="264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462" y="592406"/>
            <a:ext cx="3314164" cy="264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78" y="3716338"/>
            <a:ext cx="3262648" cy="264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779225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60631" y="428178"/>
            <a:ext cx="18803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Нет у игры незаметных ролей,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трудно понять, что ребятам важней: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всех догонять? от ловишки бежать?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Главное – правила все соблюдать!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Словно закон эти правила чтут,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Arial Black" panose="020B0A04020102020204" pitchFamily="34" charset="0"/>
              </a:rPr>
              <a:t>смысл игры заключается тут.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4" y="463639"/>
            <a:ext cx="3258355" cy="2601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857" y="463640"/>
            <a:ext cx="3258355" cy="2601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3" y="3992452"/>
            <a:ext cx="3258355" cy="2601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857" y="3992451"/>
            <a:ext cx="3258355" cy="2437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081314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37904" y="154547"/>
            <a:ext cx="53060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Время пройдет, повзрослеет и наш дошколенок,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жить будет так, как научен играть он с пеленок: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честный в игре – ложь и в жизни увидит,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слабого он никогда не обидит,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будет внимателен к людям другим,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всех обогреет он сердцем своим.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Корни добра прорастут из игры,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из золотого детства поры.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5" y="1429555"/>
            <a:ext cx="3219719" cy="3477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404284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Выноска со стрелкой вверх 1"/>
          <p:cNvSpPr/>
          <p:nvPr/>
        </p:nvSpPr>
        <p:spPr>
          <a:xfrm>
            <a:off x="1255690" y="0"/>
            <a:ext cx="6941713" cy="674853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18952" y="2871989"/>
            <a:ext cx="618185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Таким образом, сущность подвижных игр, как ведущего вида деятельности детей дошкольного возраста, сводится к следующему: ярко выраженная в подвижных играх деятельность различных анализаторов создает благоприятные возможности для тренировки функций головного мозга. Применение подвижных игр в организации физического воспитания дошкольников способствует развитию их познавательных процессов, а следовательно, положительным образом сказывается на подготовке детей к обучению в школе.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21" y="151124"/>
            <a:ext cx="2477305" cy="18579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46" y="151124"/>
            <a:ext cx="2494650" cy="18579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6946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7" y="1945377"/>
            <a:ext cx="4399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внимание!!!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10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833060984"/>
              </p:ext>
            </p:extLst>
          </p:nvPr>
        </p:nvGraphicFramePr>
        <p:xfrm>
          <a:off x="1523999" y="296214"/>
          <a:ext cx="7310907" cy="5164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2949262" y="2086377"/>
            <a:ext cx="1017431" cy="7083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175419" y="2086377"/>
            <a:ext cx="901521" cy="811369"/>
          </a:xfrm>
          <a:prstGeom prst="downArrow">
            <a:avLst>
              <a:gd name="adj1" fmla="val 50000"/>
              <a:gd name="adj2" fmla="val 531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093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876541" y="528034"/>
            <a:ext cx="4829577" cy="2189408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918951" y="3429000"/>
            <a:ext cx="4945488" cy="2189408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043966" y="734096"/>
            <a:ext cx="44560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Эмоциональные 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нагрузки создают благоприятные условия для нормальной работы всех систем и функций организма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25014" y="3541690"/>
            <a:ext cx="45204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Недостаток или избыток двигательной активности отрицательно сказывается на состоянии здоровья ребенка </a:t>
            </a:r>
          </a:p>
        </p:txBody>
      </p:sp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Блок-схема: альтернативный процесс 1"/>
          <p:cNvSpPr/>
          <p:nvPr/>
        </p:nvSpPr>
        <p:spPr>
          <a:xfrm>
            <a:off x="2575775" y="643944"/>
            <a:ext cx="5177307" cy="146819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614411" y="2781836"/>
            <a:ext cx="5177307" cy="306517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23504" y="940158"/>
            <a:ext cx="4481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Дошкольный возраст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3504" y="2987899"/>
            <a:ext cx="4481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Ведущий вид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деятельности –</a:t>
            </a:r>
          </a:p>
          <a:p>
            <a:pPr algn="ctr"/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ИГРА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816699" y="2112135"/>
            <a:ext cx="888642" cy="6697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551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2550017" y="270456"/>
            <a:ext cx="5048518" cy="16484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06839" y="721217"/>
            <a:ext cx="3786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ПОДВИЖНАЯ ИГРА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635616" y="2640169"/>
            <a:ext cx="3335630" cy="31424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Важное средство всестороннего воспитания детей дошкольного возраста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71246" y="2640169"/>
            <a:ext cx="3361386" cy="31424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Имеет огромные возможности в плане развития познавательных процессов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 flipH="1">
            <a:off x="3303431" y="1798435"/>
            <a:ext cx="1796602" cy="841734"/>
          </a:xfrm>
          <a:prstGeom prst="straightConnector1">
            <a:avLst/>
          </a:prstGeom>
          <a:ln w="57150">
            <a:tailEnd type="arrow"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  <a:endCxn id="8" idx="0"/>
          </p:cNvCxnSpPr>
          <p:nvPr/>
        </p:nvCxnSpPr>
        <p:spPr>
          <a:xfrm>
            <a:off x="5100034" y="1798435"/>
            <a:ext cx="1551905" cy="841734"/>
          </a:xfrm>
          <a:prstGeom prst="straightConnector1">
            <a:avLst/>
          </a:prstGeom>
          <a:ln w="57150">
            <a:tailEnd type="arrow"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73608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6316437"/>
              </p:ext>
            </p:extLst>
          </p:nvPr>
        </p:nvGraphicFramePr>
        <p:xfrm>
          <a:off x="1523999" y="180303"/>
          <a:ext cx="7310907" cy="6529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206" y="1610866"/>
            <a:ext cx="1309852" cy="1312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990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69545181"/>
              </p:ext>
            </p:extLst>
          </p:nvPr>
        </p:nvGraphicFramePr>
        <p:xfrm>
          <a:off x="1730061" y="347731"/>
          <a:ext cx="7194997" cy="6220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16635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Блок-схема: перфолента 1"/>
          <p:cNvSpPr/>
          <p:nvPr/>
        </p:nvSpPr>
        <p:spPr>
          <a:xfrm>
            <a:off x="2382592" y="296214"/>
            <a:ext cx="5756856" cy="1004553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Игры на развитие внимания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7589" y="1558344"/>
            <a:ext cx="68644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«Я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– впереди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«Не теряй пару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«Меняемся местами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«Будь внимательным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«Не ошибись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«Найди свой кубик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«Быстро по местам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«К своим флажкам»</a:t>
            </a:r>
          </a:p>
        </p:txBody>
      </p:sp>
    </p:spTree>
    <p:extLst>
      <p:ext uri="{BB962C8B-B14F-4D97-AF65-F5344CB8AC3E}">
        <p14:creationId xmlns="" xmlns:p14="http://schemas.microsoft.com/office/powerpoint/2010/main" val="3390666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Блок-схема: перфолента 1"/>
          <p:cNvSpPr/>
          <p:nvPr/>
        </p:nvSpPr>
        <p:spPr>
          <a:xfrm>
            <a:off x="2485623" y="772732"/>
            <a:ext cx="6027312" cy="914400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Игры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 развитие мышления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5623" y="1867437"/>
            <a:ext cx="60273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«У кого больше</a:t>
            </a:r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«Не ошибись</a:t>
            </a:r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Выполнение упражнение с опорой на схемы</a:t>
            </a:r>
          </a:p>
        </p:txBody>
      </p:sp>
    </p:spTree>
    <p:extLst>
      <p:ext uri="{BB962C8B-B14F-4D97-AF65-F5344CB8AC3E}">
        <p14:creationId xmlns="" xmlns:p14="http://schemas.microsoft.com/office/powerpoint/2010/main" val="605651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514</Words>
  <Application>Microsoft Office PowerPoint</Application>
  <PresentationFormat>Экран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SAMSUNG</cp:lastModifiedBy>
  <cp:revision>39</cp:revision>
  <dcterms:created xsi:type="dcterms:W3CDTF">2013-11-19T05:52:05Z</dcterms:created>
  <dcterms:modified xsi:type="dcterms:W3CDTF">2021-10-24T15:11:02Z</dcterms:modified>
</cp:coreProperties>
</file>