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9A62C96-851C-405B-A686-7FE2AE636B03}" type="datetimeFigureOut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98F1F6E-A1D9-48D7-B981-913161955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9A00D-7CAD-405A-A638-F1BE60C01FA6}" type="datetime1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0E549-615A-43BE-BFD3-28B1A738D5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9B509-F160-428B-A5BB-B203F562DE84}" type="datetime1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EF18E-4F2C-4449-B313-416726007E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E7F40-6600-4D91-BE96-969F30FEE7A6}" type="datetime1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AF011-F895-4881-BB10-2B8A01F83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FB82E-4B06-4794-8B3D-D156493793B1}" type="datetime1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93A0F-06C6-4A50-ADD9-31E282FB0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D585F-5B30-41B6-AB01-3CE09B1D3FBB}" type="datetime1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710DE-546A-4D92-B405-880BBBEF2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0748E-0091-4B91-8F5E-43242AB3D17E}" type="datetime1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B6902-104C-46BF-B1A4-EDB77398B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34CD6-502A-4160-89DA-259818717E05}" type="datetime1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BA3D8-463A-44DD-9F6A-D4E173F66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FB171-3219-4BBE-A642-07DE4DB23675}" type="datetime1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E8281-01E4-4E93-9F9E-905001CBE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4A132-E70D-4051-8167-8D9BC2E8207F}" type="datetime1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8B7F5-3FC4-418A-93D0-D9B6B5F32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D9554-FEF5-4633-9F48-06C3D90C69D1}" type="datetime1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6AF83-EA13-49D3-8D12-BB5FF63EB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6D3C6-0100-42F7-BE4C-DC046E6A2AA6}" type="datetime1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63508-A2ED-4EE8-8FEF-A4BFF63A58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6A5969-A23E-45F8-B6C5-C7DB899EFEB5}" type="datetime1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6255F0-89E3-4BF3-9BBE-B9E165961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&#1057;&#1040;&#1051;&#1070;&#1058;.wmv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&#1055;&#1056;&#1054;&#1043;&#1059;&#1051;&#1050;&#1040;.wmv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gif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2348879"/>
          </a:xfrm>
        </p:spPr>
        <p:txBody>
          <a:bodyPr/>
          <a:lstStyle/>
          <a:p>
            <a:r>
              <a:rPr lang="ru-RU" sz="6000" b="1" dirty="0" smtClean="0">
                <a:latin typeface="Arial Black" pitchFamily="34" charset="0"/>
                <a:cs typeface="Aharoni" pitchFamily="2" charset="-79"/>
              </a:rPr>
              <a:t>Челябинску</a:t>
            </a:r>
            <a:br>
              <a:rPr lang="ru-RU" sz="6000" b="1" dirty="0" smtClean="0">
                <a:latin typeface="Arial Black" pitchFamily="34" charset="0"/>
                <a:cs typeface="Aharoni" pitchFamily="2" charset="-79"/>
              </a:rPr>
            </a:br>
            <a:r>
              <a:rPr lang="ru-RU" sz="6000" b="1" dirty="0" smtClean="0">
                <a:latin typeface="Arial Black" pitchFamily="34" charset="0"/>
                <a:cs typeface="Aharoni" pitchFamily="2" charset="-79"/>
              </a:rPr>
              <a:t>275 лет</a:t>
            </a:r>
          </a:p>
        </p:txBody>
      </p:sp>
      <p:pic>
        <p:nvPicPr>
          <p:cNvPr id="4" name="Рисунок 3" descr="1300456987_-(www_votrube_ru)42.jpg"/>
          <p:cNvPicPr>
            <a:picLocks noChangeAspect="1"/>
          </p:cNvPicPr>
          <p:nvPr/>
        </p:nvPicPr>
        <p:blipFill>
          <a:blip r:embed="rId3" cstate="print"/>
          <a:srcRect l="2858" t="1866" r="2857" b="8551"/>
          <a:stretch>
            <a:fillRect/>
          </a:stretch>
        </p:blipFill>
        <p:spPr>
          <a:xfrm>
            <a:off x="1907704" y="2420888"/>
            <a:ext cx="5472608" cy="398007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  <a:softEdge rad="127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Зоопарк</a:t>
            </a:r>
            <a:endParaRPr lang="ru-RU" b="1" dirty="0"/>
          </a:p>
        </p:txBody>
      </p:sp>
      <p:pic>
        <p:nvPicPr>
          <p:cNvPr id="7" name="Содержимое 6" descr="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3879" y="1600200"/>
            <a:ext cx="6876241" cy="45259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55000" dir="5400000" sy="-100000" algn="bl" rotWithShape="0"/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93A0F-06C6-4A50-ADD9-31E282FB041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Цирк</a:t>
            </a:r>
            <a:endParaRPr lang="ru-RU" b="1" dirty="0"/>
          </a:p>
        </p:txBody>
      </p:sp>
      <p:pic>
        <p:nvPicPr>
          <p:cNvPr id="7" name="Содержимое 6" descr="16цир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9169" y="1600200"/>
            <a:ext cx="6465661" cy="4525963"/>
          </a:xfrm>
          <a:ln>
            <a:noFill/>
          </a:ln>
          <a:effectLst>
            <a:outerShdw blurRad="107950" dist="12700" dir="5400000" algn="ctr">
              <a:srgbClr val="000000"/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93A0F-06C6-4A50-ADD9-31E282FB041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Театр оперы и балета</a:t>
            </a:r>
            <a:endParaRPr lang="ru-RU" b="1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93A0F-06C6-4A50-ADD9-31E282FB041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9" name="Содержимое 8" descr="1590983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916832"/>
            <a:ext cx="6564314" cy="4320480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  <p:pic>
        <p:nvPicPr>
          <p:cNvPr id="10" name="Рисунок 9" descr="fxbznspwnb%20zzpkpfntcnaowu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1268760"/>
            <a:ext cx="2031810" cy="1700808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Праздничный салют</a:t>
            </a:r>
            <a:endParaRPr lang="ru-RU" b="1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93A0F-06C6-4A50-ADD9-31E282FB041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25963"/>
          </a:xfrm>
        </p:spPr>
        <p:txBody>
          <a:bodyPr/>
          <a:lstStyle/>
          <a:p>
            <a:r>
              <a:rPr lang="ru-RU" b="1" dirty="0" smtClean="0">
                <a:hlinkClick r:id="rId2" action="ppaction://hlinkfile"/>
              </a:rPr>
              <a:t>САЛЮТ.</a:t>
            </a:r>
            <a:r>
              <a:rPr lang="en-US" b="1" dirty="0" err="1" smtClean="0">
                <a:hlinkClick r:id="rId2" action="ppaction://hlinkfile"/>
              </a:rPr>
              <a:t>wmv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/>
          </a:p>
        </p:txBody>
      </p:sp>
      <p:pic>
        <p:nvPicPr>
          <p:cNvPr id="9" name="Рисунок 8" descr="1300456987_-(www_votrube_ru)41.jpg"/>
          <p:cNvPicPr>
            <a:picLocks noChangeAspect="1"/>
          </p:cNvPicPr>
          <p:nvPr/>
        </p:nvPicPr>
        <p:blipFill>
          <a:blip r:embed="rId3" cstate="print"/>
          <a:srcRect b="6540"/>
          <a:stretch>
            <a:fillRect/>
          </a:stretch>
        </p:blipFill>
        <p:spPr>
          <a:xfrm>
            <a:off x="1403648" y="2276872"/>
            <a:ext cx="6468904" cy="4001256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  <a:reflection blurRad="6350" stA="50000" endA="300" endPos="55000" dir="5400000" sy="-100000" algn="bl" rotWithShape="0"/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ПРОГУЛКА ПО ЛЮБИМОМУ ГОРОДУ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hlinkClick r:id="rId2" action="ppaction://hlinkfile"/>
              </a:rPr>
              <a:t>ПРОГУЛКА.</a:t>
            </a:r>
            <a:r>
              <a:rPr lang="en-US" b="1" dirty="0" err="1" smtClean="0">
                <a:solidFill>
                  <a:schemeClr val="tx1">
                    <a:lumMod val="75000"/>
                  </a:schemeClr>
                </a:solidFill>
                <a:hlinkClick r:id="rId2" action="ppaction://hlinkfile"/>
              </a:rPr>
              <a:t>wmv</a:t>
            </a:r>
            <a:endParaRPr lang="ru-RU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93A0F-06C6-4A50-ADD9-31E282FB0411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10" name="Рисунок 9" descr="c9e8bb141176887db367ff17082be6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1700808"/>
            <a:ext cx="4256811" cy="2940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2708920"/>
            <a:ext cx="278777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1905365000743b1b56395152f01e415563c01d319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4854372"/>
            <a:ext cx="3096344" cy="1868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7AEA2D-5B63-45FB-B8EE-4FB7056462EF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9" name="Содержимое 8" descr="ВОКЗА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541343"/>
            <a:ext cx="5149258" cy="3607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5сказ об урал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548680"/>
            <a:ext cx="3563888" cy="602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827584" y="5842432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Памятник «Сказ об Урале»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4149080"/>
            <a:ext cx="42484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Железнодорожный вокзал</a:t>
            </a:r>
          </a:p>
          <a:p>
            <a:pPr algn="ctr"/>
            <a:r>
              <a:rPr lang="ru-RU" b="1" dirty="0"/>
              <a:t>с</a:t>
            </a:r>
            <a:r>
              <a:rPr lang="ru-RU" b="1" dirty="0" smtClean="0"/>
              <a:t>танция Челябинск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3347864" y="6237312"/>
            <a:ext cx="2133600" cy="365125"/>
          </a:xfrm>
        </p:spPr>
        <p:txBody>
          <a:bodyPr/>
          <a:lstStyle/>
          <a:p>
            <a:pPr>
              <a:defRPr/>
            </a:pPr>
            <a:fld id="{7DBB2A08-8647-492C-8210-60FC209E4D8B}" type="datetime1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406E1-02A1-4763-8FDB-C12B383D900E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093296"/>
            <a:ext cx="2895600" cy="628179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АЭРОПОРТ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9" name="Содержимое 8" descr="Аэропор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404664"/>
            <a:ext cx="7560840" cy="5796644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8B7F5-3FC4-418A-93D0-D9B6B5F325F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5" name="Рисунок 4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3583945" cy="3888432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  <p:pic>
        <p:nvPicPr>
          <p:cNvPr id="6" name="Рисунок 5" descr="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4256" y="3356992"/>
            <a:ext cx="5199744" cy="3168352"/>
          </a:xfrm>
          <a:prstGeom prst="rect">
            <a:avLst/>
          </a:prstGeom>
          <a:ln>
            <a:noFill/>
          </a:ln>
          <a:effectLst>
            <a:reflection blurRad="6350" stA="50000" endA="300" endPos="55000" dir="5400000" sy="-100000" algn="bl" rotWithShape="0"/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355976" y="1340768"/>
            <a:ext cx="4392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Памятники  героям погибшим в годы Великой Отечественной войны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Герб города Челябинска</a:t>
            </a:r>
            <a:endParaRPr lang="ru-RU" b="1" dirty="0"/>
          </a:p>
        </p:txBody>
      </p:sp>
      <p:pic>
        <p:nvPicPr>
          <p:cNvPr id="7" name="Содержимое 6" descr="1гер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484784"/>
            <a:ext cx="4032448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93A0F-06C6-4A50-ADD9-31E282FB041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нна\Pictures\Анимация\Анимационные картинки для презентаций. Часть 1\Фоны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8B7F5-3FC4-418A-93D0-D9B6B5F325F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5" name="Рисунок 4" descr="--_1_~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3645024"/>
            <a:ext cx="4211960" cy="2829166"/>
          </a:xfrm>
          <a:prstGeom prst="rect">
            <a:avLst/>
          </a:prstGeom>
          <a:ln>
            <a:noFill/>
          </a:ln>
          <a:effectLst>
            <a:reflection blurRad="6350" stA="50000" endA="300" endPos="55000" dir="5400000" sy="-100000" algn="bl" rotWithShape="0"/>
            <a:softEdge rad="112500"/>
          </a:effectLst>
        </p:spPr>
      </p:pic>
      <p:pic>
        <p:nvPicPr>
          <p:cNvPr id="8" name="Рисунок 7" descr="az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32656"/>
            <a:ext cx="3810000" cy="28575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</p:spPr>
      </p:pic>
      <p:pic>
        <p:nvPicPr>
          <p:cNvPr id="10" name="Рисунок 9" descr="shihan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499263"/>
            <a:ext cx="3960440" cy="2717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 flipH="1">
            <a:off x="4932040" y="3140968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</a:schemeClr>
                </a:solidFill>
              </a:rPr>
              <a:t>Уральские горы</a:t>
            </a:r>
            <a:endParaRPr lang="ru-RU" sz="24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4653136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75000"/>
                  </a:schemeClr>
                </a:solidFill>
              </a:rPr>
              <a:t>Озера Урала</a:t>
            </a:r>
            <a:endParaRPr lang="ru-RU" sz="2400" b="1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Краеведческий музей </a:t>
            </a:r>
            <a:endParaRPr lang="ru-RU" dirty="0"/>
          </a:p>
        </p:txBody>
      </p:sp>
      <p:pic>
        <p:nvPicPr>
          <p:cNvPr id="7" name="Содержимое 6" descr="краевед музе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84784"/>
            <a:ext cx="7416824" cy="4392488"/>
          </a:xfr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93A0F-06C6-4A50-ADD9-31E282FB041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Металлургический район</a:t>
            </a:r>
            <a:endParaRPr lang="ru-RU" b="1" dirty="0"/>
          </a:p>
        </p:txBody>
      </p:sp>
      <p:pic>
        <p:nvPicPr>
          <p:cNvPr id="7" name="Содержимое 6" descr="24косте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60232" y="1631258"/>
            <a:ext cx="2123727" cy="3515394"/>
          </a:xfrm>
          <a:effectLst>
            <a:reflection blurRad="6350" stA="50000" endA="300" endPos="55000" dir="5400000" sy="-100000" algn="bl" rotWithShape="0"/>
          </a:effectLst>
          <a:scene3d>
            <a:camera prst="isometricOffAxis2Left"/>
            <a:lightRig rig="threePt" dir="t"/>
          </a:scene3d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93A0F-06C6-4A50-ADD9-31E282FB041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10" name="Рисунок 9" descr="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268760"/>
            <a:ext cx="2808312" cy="5328592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1Right"/>
            <a:lightRig rig="threePt" dir="t"/>
          </a:scene3d>
        </p:spPr>
      </p:pic>
      <p:pic>
        <p:nvPicPr>
          <p:cNvPr id="11" name="Рисунок 10" descr="emblemRU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9" y="1484784"/>
            <a:ext cx="1536170" cy="1944216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pd02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36845" y="3933056"/>
            <a:ext cx="3251379" cy="2520280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Аквариум</a:t>
            </a:r>
            <a:endParaRPr lang="ru-RU" b="1" dirty="0"/>
          </a:p>
        </p:txBody>
      </p:sp>
      <p:pic>
        <p:nvPicPr>
          <p:cNvPr id="7" name="Содержимое 6" descr="Akvar_mist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3890174" cy="3024336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93A0F-06C6-4A50-ADD9-31E282FB041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8" name="Рисунок 7" descr="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068960"/>
            <a:ext cx="3936437" cy="2952328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классический">
  <a:themeElements>
    <a:clrScheme name="Другая 46">
      <a:dk1>
        <a:srgbClr val="76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классический</Template>
  <TotalTime>633</TotalTime>
  <Words>92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Праздник классический</vt:lpstr>
      <vt:lpstr>Челябинску 275 лет</vt:lpstr>
      <vt:lpstr>Слайд 2</vt:lpstr>
      <vt:lpstr>Слайд 3</vt:lpstr>
      <vt:lpstr>Слайд 4</vt:lpstr>
      <vt:lpstr>Герб города Челябинска</vt:lpstr>
      <vt:lpstr>Слайд 6</vt:lpstr>
      <vt:lpstr>Краеведческий музей </vt:lpstr>
      <vt:lpstr>Металлургический район</vt:lpstr>
      <vt:lpstr>Аквариум</vt:lpstr>
      <vt:lpstr>Зоопарк</vt:lpstr>
      <vt:lpstr>Цирк</vt:lpstr>
      <vt:lpstr>Театр оперы и балета</vt:lpstr>
      <vt:lpstr>Праздничный салют</vt:lpstr>
      <vt:lpstr>ПРОГУЛКА ПО ЛЮБИМОМУ ГОРОДУ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Челябинску 275 лет</dc:title>
  <dc:creator>Анна</dc:creator>
  <dc:description>http://aida.ucoz.ru</dc:description>
  <cp:lastModifiedBy>Анна</cp:lastModifiedBy>
  <cp:revision>20</cp:revision>
  <dcterms:created xsi:type="dcterms:W3CDTF">2011-09-09T03:17:33Z</dcterms:created>
  <dcterms:modified xsi:type="dcterms:W3CDTF">2012-03-24T04:12:35Z</dcterms:modified>
  <cp:category>шаблоны к Powerpoint</cp:category>
</cp:coreProperties>
</file>