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89" r:id="rId4"/>
    <p:sldId id="273" r:id="rId5"/>
    <p:sldId id="261" r:id="rId6"/>
    <p:sldId id="271" r:id="rId7"/>
    <p:sldId id="262" r:id="rId8"/>
    <p:sldId id="267" r:id="rId9"/>
    <p:sldId id="272" r:id="rId10"/>
    <p:sldId id="263" r:id="rId11"/>
    <p:sldId id="265" r:id="rId12"/>
    <p:sldId id="274" r:id="rId13"/>
    <p:sldId id="276" r:id="rId14"/>
    <p:sldId id="277" r:id="rId15"/>
    <p:sldId id="275" r:id="rId16"/>
    <p:sldId id="278" r:id="rId17"/>
    <p:sldId id="279" r:id="rId18"/>
    <p:sldId id="280" r:id="rId19"/>
    <p:sldId id="284" r:id="rId20"/>
    <p:sldId id="281" r:id="rId21"/>
    <p:sldId id="282" r:id="rId22"/>
    <p:sldId id="283" r:id="rId23"/>
    <p:sldId id="269" r:id="rId24"/>
    <p:sldId id="287" r:id="rId25"/>
    <p:sldId id="285" r:id="rId26"/>
    <p:sldId id="286" r:id="rId27"/>
    <p:sldId id="270" r:id="rId28"/>
    <p:sldId id="256" r:id="rId29"/>
    <p:sldId id="288" r:id="rId30"/>
    <p:sldId id="290" r:id="rId31"/>
    <p:sldId id="291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2F000ba5d2-5c532645/hello_html_m46436592.jpg&amp;rpt=simage" TargetMode="External"/><Relationship Id="rId3" Type="http://schemas.openxmlformats.org/officeDocument/2006/relationships/hyperlink" Target="https://detectivebooks.net/book/40244510/?page=2" TargetMode="External"/><Relationship Id="rId7" Type="http://schemas.openxmlformats.org/officeDocument/2006/relationships/hyperlink" Target="https://yandex.ru/images/search?text=%D1%84%D0%B5%D0%B4%D0%BE%D1%80%20%D1%83%D1%88%D0%B0%D0%BA%D0%BE%D0%B2%20%D0%B6%D0%B8%D1%82%D0%B8%D0%B9%D0%BD%D0%B0%D1%8F%20%D0%BA%D0%B0%D1%80%D1%82%D0%B8%D0%BD%D0%B0&amp;pos=0&amp;img_url=https://ds04.infourok.ru/uploads/ex/0d13/000ba5d2-5c532645/hello_html_m46436592.jpg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eodorovskaya.cerkov.ru/2013/10/16/fedor-fedorovich-ushakov-istoriya-v-kartinkax/" TargetMode="External"/><Relationship Id="rId5" Type="http://schemas.openxmlformats.org/officeDocument/2006/relationships/hyperlink" Target="http://ushakov.kablov.ru/painting" TargetMode="External"/><Relationship Id="rId10" Type="http://schemas.openxmlformats.org/officeDocument/2006/relationships/hyperlink" Target="/075a3e/maksim-damasskij-rukopisnaya-ikona.jpg&amp;rpt=simage" TargetMode="External"/><Relationship Id="rId4" Type="http://schemas.openxmlformats.org/officeDocument/2006/relationships/hyperlink" Target="https://illustrators.ru/illustrations/626265?slider_order=position" TargetMode="External"/><Relationship Id="rId9" Type="http://schemas.openxmlformats.org/officeDocument/2006/relationships/hyperlink" Target="https://yandex.ru/images/search?text=%D1%84%D0%B5%D0%B4%D0%BE%D1%80%20%D1%83%D1%88%D0%B0%D0%BA%D0%BE%D0%B2%20%D0%B6%D0%B8%D1%82%D0%B8%D0%B9%D0%BD%D0%B0%D1%8F%20%D0%BA%D0%B0%D1%80%D1%82%D0%B8%D0%BD%D0%B0&amp;pos=6&amp;img_url=https://i4.stat01.com/1/8517/85161888/075a3e/maksim-damasskij-rukopisnaya-ikona.jpg&amp;rpt=simage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1%84%D0%B5%D0%B4%D0%BE%D1%80%20%D1%83%D1%88%D0%B0%D0%BA%D0%BE%D0%B2%20%D0%BA%D0%B0%D1%80%D1%82%D0%B8%D0%BD%D0%BA%D0%B8&amp;pos=4&amp;img_url=https://img-fotki.yandex.ru/get/9110/121447594.5ca/0_10717a_25fa2eb0_XXXL.jpg&amp;rpt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images/search?text=%D1%81%D0%B0%D0%BD%D0%B0%D0%BA%D1%81%D0%B0%D1%80%D1%81%D0%BA%D0%B8%D0%B9%20%D0%BC%D0%BE%D0%BD%D0%B0%D1%81%D1%82%D1%8B%D1%80%D1%8C%20%D0%B8%20%D1%84%D0%B5%D0%B4%D0%BE%D1%80%20%D1%83%D1%88%D0%B0%D0%BA%D0%BE%D0%B2&amp;pos=8&amp;img_url=https://upload.wikimedia.org/wikipedia/commons/thumb/e/e6/Mogila_Ushakov_F_F.jpg/440px-Mogila_Ushakov_F_F.jpg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714356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357166"/>
            <a:ext cx="78581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i="1" dirty="0">
                <a:latin typeface="Georgia" pitchFamily="18" charset="0"/>
                <a:cs typeface="Times New Roman" pitchFamily="18" charset="0"/>
              </a:rPr>
              <a:t>Презентация к внеурочному занятию по ОРКСЭ для 4 класса УМК «Школа России»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1928802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Святой </a:t>
            </a:r>
          </a:p>
          <a:p>
            <a:pPr algn="ctr"/>
            <a:r>
              <a:rPr lang="ru-RU" sz="60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праведный воин Феодор Ушаков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3108" y="5286388"/>
            <a:ext cx="4786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Автор: Бачерикова Татьяна Валерьевна учитель начальных классов 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ГБОУ школа № 404</a:t>
            </a: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286544"/>
          </a:xfrm>
          <a:prstGeom prst="rect">
            <a:avLst/>
          </a:prstGeom>
          <a:noFill/>
        </p:spPr>
      </p:pic>
      <p:pic>
        <p:nvPicPr>
          <p:cNvPr id="8193" name="Picture 1" descr="C:\Users\1\Desktop\i_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14422"/>
            <a:ext cx="345225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1214422"/>
            <a:ext cx="3071834" cy="3610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шестнадцать лет Фёдор Ушаков был отправлен в  Петербург, где обучался в Морском кадетском корпусе.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2066" y="4429132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Здание Морского кадетского корпуса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" descr="C:\Users\1\Desktop\23795364.jpg"/>
          <p:cNvPicPr>
            <a:picLocks noChangeAspect="1" noChangeArrowheads="1"/>
          </p:cNvPicPr>
          <p:nvPr/>
        </p:nvPicPr>
        <p:blipFill>
          <a:blip r:embed="rId3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nachalo4ka.ru/wp-content/uploads/2014/10/03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70505" y="-598991"/>
            <a:ext cx="5874428" cy="80724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643050"/>
            <a:ext cx="6000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Первый орден </a:t>
            </a: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23795364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C:\Users\1\Desktop\main_626269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642918"/>
            <a:ext cx="4267200" cy="554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596" y="928670"/>
            <a:ext cx="35004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Самый первый свой орден великий морской воин Фёдор Ушаков получил не за морские сражения, а за решительные и продуманные действия на суше. </a:t>
            </a: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23795364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C:\Users\1\Desktop\collage1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857232"/>
            <a:ext cx="414340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3" descr="C:\Users\1\Desktop\collage1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4143372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57356" y="5429264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Эпидемия чумы в Херсоне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23795364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6" name="AutoShape 2" descr="http://humanpast.net/images/hu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https://www.wikireading.ru/img/353582_13_i_0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4738678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456247"/>
            <a:ext cx="400052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Всех матросов и офицеров Фёдор Ушаков разделил на  небольшие группы.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Каждая группа построила себе жилище из прибрежного камыша.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значительном удалении от этих камышовых домиков располагалась больничка – отдельная палатка.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1\Desktop\23795364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://medalirus.ru/upload/awards/sv4_7a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714356"/>
            <a:ext cx="3918884" cy="5286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42910" y="2000240"/>
            <a:ext cx="3143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Императорский орден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Святого Владимира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степени</a:t>
            </a: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1\Desktop\11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1785926"/>
            <a:ext cx="7000924" cy="243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  <a:cs typeface="Times New Roman" pitchFamily="18" charset="0"/>
              </a:rPr>
              <a:t>Первое сражение Фёдора Ушакова</a:t>
            </a:r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4" name="Picture 4" descr="https://s1.1zoom.ru/b5050/364/271376-Sepik_1920x10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71480"/>
            <a:ext cx="8134126" cy="45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14546" y="5500702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Русско-турецкая война </a:t>
            </a: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9" name="Picture 3" descr="https://igps.ru/assets/img/hra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66"/>
            <a:ext cx="3080369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0" y="4357694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Перед первым морским боем Фёдор Ушаков  твёрдо верил, </a:t>
            </a:r>
          </a:p>
          <a:p>
            <a:pPr algn="ctr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что всё в руках Божьих.   И потому  прилежно молился в маленькой церкви Святителя Николая Чудотворца, покровителя моряков, чтобы даровал Господь ему вразумление, как осилить неприятеля. </a:t>
            </a:r>
          </a:p>
          <a:p>
            <a:endParaRPr lang="ru-RU" dirty="0"/>
          </a:p>
        </p:txBody>
      </p:sp>
      <p:pic>
        <p:nvPicPr>
          <p:cNvPr id="7" name="Picture 2" descr="https://detectivebooks.net/img/book/i/?src=40244510&amp;i=13&amp;ext=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 bwMode="auto">
          <a:xfrm>
            <a:off x="928662" y="285728"/>
            <a:ext cx="304876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38" name="Picture 2" descr="https://detectivebooks.net/img/book/i/?src=40244510&amp;i=18&amp;ext=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4214842" cy="4945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857752" y="928670"/>
            <a:ext cx="4071966" cy="5180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Турками командовал знаменитый моряк </a:t>
            </a:r>
          </a:p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Эски-Гассан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которого называли «крокодилом морских сражений». Эски-Гассан выстроил свои двадцать пять кораблей в линию и собирался без особых трудностей уничтожить русские корабли.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285728"/>
            <a:ext cx="62865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Богата Русь на времена и даты,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На тех, кому Отечество всегда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Не на словах, на деле было свято,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Их имена нам светят сквозь года.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Идут года, уходят поколенья,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Но нет на них забвения оков.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Один из них - морской пучины гений,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Наш адмирал - великий Ушаков.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В судьбе своей познал он лед и пламень,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Он был земным среди земных богов.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Так пусть горит звезда его во Храме.</a:t>
            </a:r>
          </a:p>
          <a:p>
            <a:pPr algn="ctr">
              <a:lnSpc>
                <a:spcPct val="150000"/>
              </a:lnSpc>
            </a:pPr>
            <a:r>
              <a:rPr lang="ru-RU" sz="2000" b="1" i="1" dirty="0">
                <a:latin typeface="Georgia" pitchFamily="18" charset="0"/>
                <a:cs typeface="Times New Roman" pitchFamily="18" charset="0"/>
              </a:rPr>
              <a:t>Поклон тебе, наш Федор Ушаков!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C:\Users\1\Desktop\main_626263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500438"/>
            <a:ext cx="4410076" cy="3049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main_626263_origin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286280" cy="3333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14876" y="357166"/>
            <a:ext cx="40719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Фёдор Ушаков, вместо того чтобы устраивать обычную перестрелку,  повёл свои корабли на сближение.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Турки прекратили стрельбу.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786190"/>
            <a:ext cx="42148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этот момент, убрав паруса и уменьшив скорость, Ушаков приказал бить в упор из всех орудий по бортам неприятельских кораблей.</a:t>
            </a: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4" name="Picture 2" descr="https://05varvara.files.wordpress.com/2014/09/00-natalya-klimova-righteous-warrior-admiral-st-fyodor-ushakov-2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334433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5286388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Потеряв множество матросов во время стремительной атаки русских, Эски-Гассан с позором увёл свои корабли к берегам Турции.</a:t>
            </a: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twallpapers.com/wallpaper/full/2/f/2/379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928670"/>
            <a:ext cx="39290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всю жизнь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Фёдор Ушаков участвовал в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43 крупных морских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сражениях  и  не проиграл ни одного морского боя,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во время этих сражений не потерял ни одного своего корабля.</a:t>
            </a:r>
          </a:p>
        </p:txBody>
      </p:sp>
      <p:pic>
        <p:nvPicPr>
          <p:cNvPr id="37893" name="Picture 5" descr="C:\Users\1\Desktop\Маслов Олег Сергеевич Адмирал Ушако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00042"/>
            <a:ext cx="3659507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pandia.ru/text/81/202/images/img8_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142984"/>
            <a:ext cx="6429420" cy="407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000" b="1" i="1" dirty="0">
                <a:latin typeface="Georgia" pitchFamily="18" charset="0"/>
              </a:rPr>
              <a:t>Жизнь Фёдора Ушакова после службы</a:t>
            </a:r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andia.ru/text/81/202/images/img8_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0961" name="Picture 1" descr="C:\Users\1\Desktop\22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7977212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14414" y="5072074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Санаксарский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Рождество-Богородичный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монастырь</a:t>
            </a:r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andia.ru/text/81/202/images/img8_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1285860"/>
            <a:ext cx="34290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Фёдор Ушаков вёл жизнь уединённую, часто посещал богослужения. А во время поста и вовсе переселялся в монастырь, чтобы не пропускать долгих монастырских богослужений. </a:t>
            </a:r>
          </a:p>
        </p:txBody>
      </p:sp>
      <p:pic>
        <p:nvPicPr>
          <p:cNvPr id="4" name="Picture 2" descr="https://detectivebooks.net/img/book/i/?src=40244510&amp;i=21&amp;ext=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928670"/>
            <a:ext cx="3533727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andia.ru/text/81/202/images/img8_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1985" name="Picture 1" descr="C:\Users\1\Desktop\814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714356"/>
            <a:ext cx="635795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14348" y="4857760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и прежде, он творил дела милосердия, помогал бедным и нищим, жертвовал немалые средства на благоустройство монастыря.</a:t>
            </a:r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hranitel.club/wp-content/uploads/img5c7d9ca75589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857232"/>
            <a:ext cx="4071966" cy="4616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42910" y="1357298"/>
            <a:ext cx="30718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Фёдор Фёдорович Ушаков умер 2 октября  1817 года в возрасте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72 лет.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был похоронен в Санаксарском монастыре.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4786322"/>
            <a:ext cx="71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Архиерейский собор Русской Православной Церкви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 октября 2004 года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причислил Фёдора Ушакова к лику святых.</a:t>
            </a:r>
          </a:p>
        </p:txBody>
      </p:sp>
      <p:pic>
        <p:nvPicPr>
          <p:cNvPr id="7170" name="Picture 2" descr="https://cdn.spbdnevnik.ru/uploads/block/image/231202/__large_%D0%BC%D0%BE%D1%89%D0%B8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928670"/>
            <a:ext cx="3967785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s://xn----7sbbfrtj7bkdk8b3heh.xn--p1ai/upload/iblock/d6c/d6c9751f9efa27650b66f57c517226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400052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5" name="Picture 1" descr="C:\Users\1\Desktop\жит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785794"/>
            <a:ext cx="441987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1200.jpg"/>
          <p:cNvPicPr>
            <a:picLocks noChangeAspect="1" noChangeArrowheads="1"/>
          </p:cNvPicPr>
          <p:nvPr/>
        </p:nvPicPr>
        <p:blipFill>
          <a:blip r:embed="rId2" cstate="email">
            <a:lum bright="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1\Desktop\30355-44 (1).pn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85728"/>
            <a:ext cx="4442456" cy="5072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35782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Святой праведный воин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Феодор  Ушаков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1785926"/>
            <a:ext cx="6572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500042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Интернет источники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214422"/>
            <a:ext cx="8001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u="sng" dirty="0">
                <a:hlinkClick r:id="rId3"/>
              </a:rPr>
              <a:t>https://detectivebooks.net/book/40244510/?page=2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https://illustrators.ru/illustrations/626265?slider_order=position#illustration-anchor</a:t>
            </a:r>
            <a:endParaRPr lang="ru-RU" dirty="0"/>
          </a:p>
          <a:p>
            <a:pPr lvl="0"/>
            <a:r>
              <a:rPr lang="ru-RU" u="sng" dirty="0">
                <a:hlinkClick r:id="rId5"/>
              </a:rPr>
              <a:t>http://ushakov.kablov.ru/painting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http://feodorovskaya.cerkov.ru/2013/10/16/fedor-fedorovich-ushakov-istoriya-v-kartinkax/#jp-carousel-2364</a:t>
            </a:r>
            <a:endParaRPr lang="ru-RU" u="sng" dirty="0"/>
          </a:p>
          <a:p>
            <a:pPr lvl="0"/>
            <a:r>
              <a:rPr lang="en-US" dirty="0">
                <a:hlinkClick r:id="rId7"/>
              </a:rPr>
              <a:t>https://yandex.ru/images/search?text=%D1%84%D0%B5%D0%B4%D0%BE%D1%80%20%D1%83%D1%88%D0%B0%D0%BA%D0%BE%D0%B2%20%D0%B6%D0%B8%D1%82%D0%B8%D0%B9%D0%BD%D0%B0%D1%8F%20%D0%BA%D0%B0%D1%80%D1%82%D0%B8%D0%BD%D0%B0&amp;pos=0&amp;img_url=https%3A%2F%2Fds04.infourok.ru%2Fuploads%2Fex%2F0d13%</a:t>
            </a:r>
            <a:r>
              <a:rPr lang="en-US" dirty="0">
                <a:hlinkClick r:id="rId8" action="ppaction://hlinkfile"/>
              </a:rPr>
              <a:t>2F000ba5d2-5c532645%2Fhello_html_m46436592.jpg&amp;rpt=simage</a:t>
            </a:r>
            <a:endParaRPr lang="ru-RU" dirty="0"/>
          </a:p>
          <a:p>
            <a:pPr lvl="0"/>
            <a:r>
              <a:rPr lang="en-US" dirty="0">
                <a:hlinkClick r:id="rId9"/>
              </a:rPr>
              <a:t>https://yandex.ru/images/search?text=%D1%84%D0%B5%D0%B4%D0%BE%D1%80%20%D1%83%D1%88%D0%B0%D0%BA%D0%BE%D0%B2%20%D0%B6%D0%B8%D1%82%D0%B8%D0%B9%D0%BD%D0%B0%D1%8F%20%D0%BA%D0%B0%D1%80%D1%82%D0%B8%D0%BD%D0%B0&amp;pos=6&amp;img_url=https%3A%2F%2Fi4.stat01.com%2F1%2F8517%2F85161888</a:t>
            </a:r>
            <a:r>
              <a:rPr lang="en-US" dirty="0">
                <a:hlinkClick r:id="rId10" action="ppaction://hlinkfile"/>
              </a:rPr>
              <a:t>%2F075a3e%2Fmaksim-damasskij-rukopisnaya-ikona.jpg&amp;rpt=simage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Simple-Powerpoint-Background-07285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500042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Интернет источники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1000108"/>
            <a:ext cx="80724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yandex.ru/images/search?text=%D1%84%D0%B5%D0%B4%D0%BE%D1%80%20%D1%83%D1%88%D0%B0%D0%BA%D0%BE%D0%B2%20%D0%BA%D0%B0%D1%80%D1%82%D0%B8%D0%BD%D0%BA%D0%B8&amp;pos=4&amp;img_url=https%3A%2F%2Fimg-fotki.yandex.ru%2Fget%2F9110%2F121447594.5ca%2F0_10717a_25fa2eb0_XXXL.jpg&amp;rpt=simage</a:t>
            </a:r>
            <a:endParaRPr lang="ru-RU" dirty="0"/>
          </a:p>
          <a:p>
            <a:r>
              <a:rPr lang="en-US" dirty="0">
                <a:hlinkClick r:id="rId4"/>
              </a:rPr>
              <a:t>https://yandex.ru/images/search?text=%D1%81%D0%B0%D0%BD%D0%B0%D0%BA%D1%81%D0%B0%D1%80%D1%81%D0%BA%D0%B8%D0%B9%20%D0%BC%D0%BE%D0%BD%D0%B0%D1%81%D1%82%D1%8B%D1%80%D1%8C%20%D0%B8%20%D1%84%D0%B5%D0%B4%D0%BE%D1%80%20%D1%83%D1%88%D0%B0%D0%BA%D0%BE%D0%B2&amp;pos=8&amp;img_url=https%3A%2F%2Fupload.wikimedia.org%2Fwikipedia%2Fcommons%2Fthumb%2Fe%2Fe6%2FMogila_Ushakov_F_F.jpg%2F440px-Mogila_Ushakov_F_F.jpg&amp;rpt=simage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http://900igr.net/up/datai/261310/0001-002-.jpg"/>
          <p:cNvPicPr>
            <a:picLocks noChangeAspect="1" noChangeArrowheads="1"/>
          </p:cNvPicPr>
          <p:nvPr/>
        </p:nvPicPr>
        <p:blipFill>
          <a:blip r:embed="rId2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8" name="Picture 8" descr="https://brandyhwilliams.com/x/cdn/?//storage.googleapis.com/wzuk/assets/images/463241697/463241697_1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500042"/>
            <a:ext cx="4714908" cy="59010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488" y="1571612"/>
            <a:ext cx="3500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i="1" dirty="0">
                <a:solidFill>
                  <a:schemeClr val="bg2">
                    <a:lumMod val="90000"/>
                  </a:schemeClr>
                </a:solidFill>
                <a:latin typeface="Georgia" pitchFamily="18" charset="0"/>
              </a:rPr>
              <a:t>ДетствоФёдора Ушакова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88" y="214290"/>
            <a:ext cx="9146488" cy="62865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6314" y="2071678"/>
            <a:ext cx="34290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Фёдор Ушаков родился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24 декабря 1745 года</a:t>
            </a:r>
          </a:p>
        </p:txBody>
      </p:sp>
      <p:pic>
        <p:nvPicPr>
          <p:cNvPr id="12290" name="Picture 2" descr="https://avatars.mds.yandex.net/get-zen_doc/248942/pub_5c90f6d6f8400946a89a183a_5c90fd8d145fc000b37c125f/scale_1200"/>
          <p:cNvPicPr>
            <a:picLocks noChangeAspect="1" noChangeArrowheads="1"/>
          </p:cNvPicPr>
          <p:nvPr/>
        </p:nvPicPr>
        <p:blipFill>
          <a:blip r:embed="rId3" cstate="email">
            <a:lum bright="2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071546"/>
            <a:ext cx="3429024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88" y="214290"/>
            <a:ext cx="9146488" cy="62865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3357562"/>
            <a:ext cx="3000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Бурнаково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Романовского уезда Ярославской Губернии </a:t>
            </a:r>
          </a:p>
        </p:txBody>
      </p:sp>
      <p:pic>
        <p:nvPicPr>
          <p:cNvPr id="28676" name="Picture 4" descr="http://modern-news.su/wp-content/uploads/sites/30/2018/10/news_23912_n-1.jpg"/>
          <p:cNvPicPr>
            <a:picLocks noChangeAspect="1" noChangeArrowheads="1"/>
          </p:cNvPicPr>
          <p:nvPr/>
        </p:nvPicPr>
        <p:blipFill>
          <a:blip r:embed="rId3" cstate="email">
            <a:lum bright="2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342474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www.vestarchive.ru/images/stories/fotos_11/4_%201-008-%20.gif"/>
          <p:cNvPicPr>
            <a:picLocks noChangeAspect="1" noChangeArrowheads="1"/>
          </p:cNvPicPr>
          <p:nvPr/>
        </p:nvPicPr>
        <p:blipFill>
          <a:blip r:embed="rId4" cstate="email">
            <a:lum bright="2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357562"/>
            <a:ext cx="3643339" cy="2529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857752" y="1357298"/>
            <a:ext cx="30003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Усадьба семьи Ушаковых в селе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Бурнаково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88" y="214290"/>
            <a:ext cx="9146488" cy="6286544"/>
          </a:xfrm>
          <a:prstGeom prst="rect">
            <a:avLst/>
          </a:prstGeom>
          <a:noFill/>
        </p:spPr>
      </p:pic>
      <p:pic>
        <p:nvPicPr>
          <p:cNvPr id="25601" name="Picture 1" descr="C:\Users\1\Desktop\main_626264_original.jpg"/>
          <p:cNvPicPr>
            <a:picLocks noChangeAspect="1" noChangeArrowheads="1"/>
          </p:cNvPicPr>
          <p:nvPr/>
        </p:nvPicPr>
        <p:blipFill>
          <a:blip r:embed="rId3" cstate="email"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3366501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786314" y="1142984"/>
            <a:ext cx="34290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Фёдор с детства грезил мечтой о море.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Мальчик с юных лет любил вырезать из дерева игрушечные корабли и вместе с ребятами пускать их на реке.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286544"/>
          </a:xfrm>
          <a:prstGeom prst="rect">
            <a:avLst/>
          </a:prstGeom>
          <a:noFill/>
        </p:spPr>
      </p:pic>
      <p:pic>
        <p:nvPicPr>
          <p:cNvPr id="4" name="Picture 2" descr="https://detectivebooks.net/img/book/i/?src=40244510&amp;i=7&amp;ext=jpg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142984"/>
            <a:ext cx="3166789" cy="4242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571481"/>
            <a:ext cx="32861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С детства Фёдора отличали усердие и добрый нрав. При этом он был отважным, любознательным ребёнком, прилежно учился. К тому же обладал бесстрашием, удивлявшим даже взрослых мужчин.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Так, например, со старостою деревни он ходил на медведя с рогатиной. 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vignette.wikia.nocookie.net/everafterhigh/images/c/c6/Website_-_book_background.jpg/revision/latest?cb=201309011442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2865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1285860"/>
            <a:ext cx="29289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Воспитанием будущего адмирала занимался его дядя Преподобный Феодор Санаксарский</a:t>
            </a:r>
          </a:p>
        </p:txBody>
      </p:sp>
      <p:pic>
        <p:nvPicPr>
          <p:cNvPr id="29698" name="Picture 2" descr="https://media.elitsy.ru/wp-content/uploads/2018/10/%D1%84%D0%B5%D0%BE%D0%B4%D0%BE%D1%80-%D0%B8-%D1%84%D0%B5%D0%B4%D0%BE%D1%80.jpg"/>
          <p:cNvPicPr>
            <a:picLocks noChangeAspect="1" noChangeArrowheads="1"/>
          </p:cNvPicPr>
          <p:nvPr/>
        </p:nvPicPr>
        <p:blipFill>
          <a:blip r:embed="rId3" cstate="email">
            <a:lum bright="1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000108"/>
            <a:ext cx="3000396" cy="4411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1191</Words>
  <Application>Microsoft Office PowerPoint</Application>
  <PresentationFormat>Экран (4:3)</PresentationFormat>
  <Paragraphs>73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Asus</cp:lastModifiedBy>
  <cp:revision>142</cp:revision>
  <dcterms:created xsi:type="dcterms:W3CDTF">2019-05-13T17:36:33Z</dcterms:created>
  <dcterms:modified xsi:type="dcterms:W3CDTF">2021-10-24T10:50:48Z</dcterms:modified>
</cp:coreProperties>
</file>