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914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215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027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586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74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675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381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74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7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025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563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D28BB-D71A-4EBD-8FD7-744E7847393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E7245-FAA4-42AC-89A1-0795E95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03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02" y="238763"/>
            <a:ext cx="10549719" cy="62985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8000" y="2551837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Здравствуй, солнце золотое!</a:t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Здравствуй, небо голубое!</a:t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Здравствуй, вольный ветерок!</a:t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Здравствуй, маленький дубок!</a:t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живём в одном краю-</a:t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Всех я вас приветствую!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766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04"/>
          <a:stretch/>
        </p:blipFill>
        <p:spPr>
          <a:xfrm>
            <a:off x="764275" y="1009934"/>
            <a:ext cx="10235821" cy="539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66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88" y="382136"/>
            <a:ext cx="10727139" cy="607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422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39" y="736599"/>
            <a:ext cx="10085695" cy="570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33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иха\Downloads\1011019_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99" y="571500"/>
            <a:ext cx="10551995" cy="6074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7053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0" y="354841"/>
            <a:ext cx="10140286" cy="635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7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20" y="450376"/>
            <a:ext cx="10099343" cy="599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011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73" y="272955"/>
            <a:ext cx="10194878" cy="626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297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66"/>
          <a:stretch/>
        </p:blipFill>
        <p:spPr>
          <a:xfrm>
            <a:off x="941696" y="259307"/>
            <a:ext cx="10276764" cy="584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592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78" y="327546"/>
            <a:ext cx="10481480" cy="616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896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6" b="22118"/>
          <a:stretch/>
        </p:blipFill>
        <p:spPr>
          <a:xfrm>
            <a:off x="887104" y="914400"/>
            <a:ext cx="10467833" cy="524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931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242" y="982638"/>
            <a:ext cx="9799091" cy="509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344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764" y="791570"/>
            <a:ext cx="9799093" cy="536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3837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</Words>
  <Application>Microsoft Office PowerPoint</Application>
  <PresentationFormat>Широкоэкранный</PresentationFormat>
  <Paragraphs>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</cp:revision>
  <dcterms:created xsi:type="dcterms:W3CDTF">2021-01-11T20:26:39Z</dcterms:created>
  <dcterms:modified xsi:type="dcterms:W3CDTF">2021-10-24T15:29:11Z</dcterms:modified>
</cp:coreProperties>
</file>