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7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1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85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5735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61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04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1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696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3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2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1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68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657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4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5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42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artisticCement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E2B6CF5-A361-4EFB-9525-F23DA8E4DFA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82F13B0-A737-40A8-AF8D-DD28AEDD2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12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BDCDD-24B2-4BF6-8425-E4908DD432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 по сюжетно-ролевой игре 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гостях у доктора Айболита»</a:t>
            </a: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D49EA-161F-4633-809A-D39651171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9078" y="5936973"/>
            <a:ext cx="2796209" cy="77255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Г. Владивосток</a:t>
            </a:r>
          </a:p>
          <a:p>
            <a:r>
              <a:rPr lang="ru-RU" dirty="0" smtClean="0"/>
              <a:t>2019 </a:t>
            </a:r>
            <a:r>
              <a:rPr lang="ru-RU" dirty="0"/>
              <a:t>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60A2E3-2CCC-4599-9569-E4BC8BE43729}"/>
              </a:ext>
            </a:extLst>
          </p:cNvPr>
          <p:cNvSpPr txBox="1"/>
          <p:nvPr/>
        </p:nvSpPr>
        <p:spPr>
          <a:xfrm>
            <a:off x="1974574" y="148469"/>
            <a:ext cx="822960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4E3B30">
                    <a:shade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4E3B30">
                    <a:shade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4E3B30">
                    <a:shade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4E3B30">
                  <a:shade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4E3B30">
                    <a:shade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- детский сад № 138 г. Владивостока»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4E3B30">
                  <a:shade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5246D6-330E-4225-8CCE-CF2D9783AAD9}"/>
              </a:ext>
            </a:extLst>
          </p:cNvPr>
          <p:cNvSpPr txBox="1"/>
          <p:nvPr/>
        </p:nvSpPr>
        <p:spPr>
          <a:xfrm>
            <a:off x="8805333" y="4483857"/>
            <a:ext cx="32939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Сапожинец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Г.П., воспитатель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22" y="3366419"/>
            <a:ext cx="3001574" cy="30141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063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8222" y="618515"/>
            <a:ext cx="3047999" cy="2497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488" y="708826"/>
            <a:ext cx="3138311" cy="2497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776" y="3488267"/>
            <a:ext cx="3160892" cy="2810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936" y="3488267"/>
            <a:ext cx="3138311" cy="28109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782757" y="1108082"/>
            <a:ext cx="3239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«Доктор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Айболит» . По сказке </a:t>
            </a: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К.И Чуковского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0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44824" y="556267"/>
            <a:ext cx="2350013" cy="2630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73915" y="515149"/>
            <a:ext cx="2357949" cy="2704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4534" y="3653949"/>
            <a:ext cx="2633133" cy="2792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445" y="3653949"/>
            <a:ext cx="2704888" cy="27920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821333" y="2088444"/>
            <a:ext cx="19077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Лепка</a:t>
            </a:r>
          </a:p>
          <a:p>
            <a:r>
              <a:rPr lang="ru-RU" sz="2800" dirty="0" smtClean="0"/>
              <a:t>«Таблетки»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6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541" y="462844"/>
            <a:ext cx="2781229" cy="2774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669" y="462845"/>
            <a:ext cx="2854254" cy="2774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541" y="3612444"/>
            <a:ext cx="2781229" cy="2856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669" y="3612444"/>
            <a:ext cx="2854254" cy="28560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340770" y="3736622"/>
            <a:ext cx="2592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Лепка «Овощи и фрукты»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101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43850" y="336506"/>
            <a:ext cx="2874345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602" y="3540389"/>
            <a:ext cx="4139865" cy="295072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741044" y="1342664"/>
            <a:ext cx="480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Лепка «Овощи и фрукты»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39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IT-2012\Desktop\фото отправить\Айболит\20190605_091650(0)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906" y="3522275"/>
            <a:ext cx="2505671" cy="309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IT-2012\Desktop\фото отправить\Айболит\20190605_0915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06" y="3522276"/>
            <a:ext cx="2506135" cy="309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IT-2012\Desktop\фото отправить\Айболит\20190605_09064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288" y="230638"/>
            <a:ext cx="2551289" cy="293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T-2012\Desktop\фото отправить\Айболит\20190605_09072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06" y="230638"/>
            <a:ext cx="2506135" cy="293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76304" y="1670756"/>
            <a:ext cx="473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Сюжетно-ролевая игра «Доктор Айболит»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6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3D0A6-1235-41D8-9302-F963D270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B4CB33-B0DF-4C56-A1C4-5E362DD66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игры для развития ребенка трудно переоценить. Доказано, что именно в процессе игровой деятельности ребенок познает окружающий мир, учится общаться.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оказывает сильное влияние на умственное развитие дошкольника. Действуя с предметами-заместителями, ребёнок начинает мыслить в условном пространстве. Игра способствует тому, что ребёнок переходит к мышлению в плане </a:t>
            </a:r>
            <a:r>
              <a:rPr lang="ru-RU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 и представлений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Выполняя различные роли, ребёнок начинает видеть предмет с разных сторон. Это способствует развитию важнейшей мыслительной способности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081F4-7F78-4CD2-A941-FBC446E8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C3E36E-0EAE-471A-948E-69FFF6AB8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Ролевая игра имеет решающее значение для развития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воображения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Игровые действия происходят в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воображаемой ситуации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реальные предметы используются в качестве других,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воображаемых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ребёнок берёт на себя роли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воображаемых персонажей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Это способствует тому, что дети приобретают способность к творческому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воображению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Общение дошкольника со сверстниками разворачивается главным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образом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также в процессе совместной игры. Играя вместе, дети начинают учитывать желания и действия другого ребёнка, отстаивать свою точку зрения, строить и реализовывать совместные планы. Поэтому игра оказывает огромное влияние на развитие общения детей в этот период.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Сюжетно-ролевые игры позволяют развивать творческие способности детей, их фантазию и артистизм, учат вживаться в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того или иного персонажа, играть определенную роль. Они имеют большое значение в социальной адаптации ребенка, реализации его возможностей в будущем.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9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63B34-77ED-494F-937A-664724A1C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9463A3-FAD9-4144-964B-379F58259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сюжетно-ролевой игре успешно развиваются личность ребенка, его интеллект, воля,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воображение и общительность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но самое главное, эта деятельность порождает стремление к самореализации, самовыражению.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Трудно спорить с тем, что в основе всестороннего развития человека лежит здоровье. Именно для успешного будущего наших детей в дошкольном возрасте следует заложить основы здоровья, сформировать правильные представления о здоровом </a:t>
            </a: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образе жизни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в этом первым помощником является сюжетно – ролевая игра.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73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A8E4F-5E39-4A37-9B20-8880A6058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Обоснование проблемы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466F11-EB97-4710-8171-D3EFCBA08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Недостаточность представлений у детей о деятельности врачей разных специальностей и о назначении различных кабинетов в поликлинике.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Недостаточность знаний детей и родителей о структуре сюжетно - ролевых игр и умение играть в них.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8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23E73-5326-4BCA-B202-62AE647F1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6E00BB-F25F-4338-9D44-5BEBACE6A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умение детей делиться на подгруппы в соответствии с сюжетом и по окончании заданного игрового действия снова объединяться в единый коллектив.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Отображать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игре знания об окружающей жизни, показать социальную значимость медицины;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уважение к труду медицинских работников, закреплять правила поведения в общественных местах.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49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1C445B-93BB-463B-8785-D064C347B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FE6FD9-6405-48F3-A893-C402EEEE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Развивать и обогащать сюжет игры и подводить к самостоятельному созданию игровых замыслов;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Углублять знания детей о труде врача, медицинской сестры, работника аптеки;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Учить детей передавать в игре профессиональные действия врача, правильно использовать атрибуты, вести ролевые диалоги;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Помогать детям наладить взаимодействия в совместной игре;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Продолжать развивать активное речевое общение детей в процессе игровой деятельности, расширять и обогащать словарный запас.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Способствовать созданию активной позиции родителей в совместной игровой, оздоровительной деятельности в семье и в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90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D3D4A-DA83-4AD9-9E75-1D987F6ED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Предполагаемые 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594B06-AB74-4364-8378-F210F70C2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В ходе игры дети смогут повысить свою познавательную активность, пополнить свои знания о специализациях медицинских работников.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Понимание детьми значимости данных профессий.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Умение организовать сюжетно - ролевые игры на основе имеющихся знаний.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 детей сформируются умения играть по собственному замыслу.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Дети научатся ролевому взаимодействию, коммуникативным навыкам.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Обогатится словарный запас детей.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Приобретенные знания и навыки помогут детям осознать значение ЗОЖ.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Родители получат необходимые теоретические знания по данной теме.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71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827" y="607228"/>
            <a:ext cx="5798154" cy="5961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39378" y="1354666"/>
            <a:ext cx="43575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Атрибуты к СРИ «Больница» и «Аптека</a:t>
            </a:r>
            <a:r>
              <a:rPr lang="ru-RU" sz="28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4416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Другая 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B55475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168</TotalTime>
  <Words>638</Words>
  <Application>Microsoft Office PowerPoint</Application>
  <PresentationFormat>Широкоэкранный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Tw Cen MT</vt:lpstr>
      <vt:lpstr>Wingdings 2</vt:lpstr>
      <vt:lpstr>Капля</vt:lpstr>
      <vt:lpstr>Презентация проекта по сюжетно-ролевой игре  «В гостях у доктора Айболита» </vt:lpstr>
      <vt:lpstr>Актуальность </vt:lpstr>
      <vt:lpstr>Актуальность </vt:lpstr>
      <vt:lpstr>Актуальность </vt:lpstr>
      <vt:lpstr>Обоснование проблемы</vt:lpstr>
      <vt:lpstr>Цель </vt:lpstr>
      <vt:lpstr>Задачи </vt:lpstr>
      <vt:lpstr>Предполагаемые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по сюжетно-ролевой игре  «В гостях у доктора Айболита»</dc:title>
  <dc:creator>ДНС</dc:creator>
  <cp:lastModifiedBy>USER</cp:lastModifiedBy>
  <cp:revision>15</cp:revision>
  <dcterms:created xsi:type="dcterms:W3CDTF">2021-01-28T04:30:18Z</dcterms:created>
  <dcterms:modified xsi:type="dcterms:W3CDTF">2021-10-23T22:52:45Z</dcterms:modified>
</cp:coreProperties>
</file>