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6" initials="6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22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26T13:28:20.927" idx="1">
    <p:pos x="10" y="10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40745-F606-4CD5-A118-1BB77595BDBB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56BB5-21C1-4E2F-B5E3-067B394C0F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787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56BB5-21C1-4E2F-B5E3-067B394C0F2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78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500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029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011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39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8420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925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279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34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64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710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251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94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65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955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72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241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5F8CA-C450-41D8-AED9-DFA9E279D8E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1E6E4A-8276-4F81-A276-C4D1C1139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74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0036" y="1884218"/>
            <a:ext cx="6567055" cy="830997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 «Наша кожа»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10145" y="2826327"/>
            <a:ext cx="51538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воспитатели Игошина Е.П.  </a:t>
            </a:r>
          </a:p>
          <a:p>
            <a:pPr algn="ctr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Силянкова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Н.А.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группы «Почемучки»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36471" y="6066112"/>
            <a:ext cx="3117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ДС №6 Буратино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Мегион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76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7818" y="346364"/>
            <a:ext cx="3699164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15" y="607974"/>
            <a:ext cx="3262748" cy="4350331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4126" y="869583"/>
            <a:ext cx="3223073" cy="4297431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006" y="3148392"/>
            <a:ext cx="4683541" cy="3512656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09480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38945" y="194125"/>
            <a:ext cx="468283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проекта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7856" y="1140884"/>
            <a:ext cx="8003368" cy="5543242"/>
          </a:xfrm>
          <a:prstGeom prst="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70248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4218" y="2147455"/>
            <a:ext cx="99614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54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6473" y="1205345"/>
            <a:ext cx="9379527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.11.2020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субъектный опыт детей о коже. Развивать         познавательно-исследовательскую и творческую активность детей.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познавательно-исследовательскую и творческую активность детей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способности к поисковой деятельности: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обобщить знания детей о коже.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уходе и бережном отношении к коже, а также сознательное отношение к собственному здоровью и личной гигиене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32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527" y="96982"/>
            <a:ext cx="11014364" cy="66479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отклик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ту или иную информацию.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сотрудничество педагогов с родителями при решении задач. Умение выражать собственное мнение, анализировать, живо реагировать на происходящее, оказывать посильную помощь. Освоение доступных знаний об коже.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Лупа,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микробы,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Активизируем слова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мягкая, упругая, нежная, твёрдая, шершавая, загорелая, белая, шоколадная.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Недостаточные знание дошкольников 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коже,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способах ухода за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Детям всегда интересно его тело, но всегда ли мы обращаем пристальное внимание на кожу? Можно выработать у ребёнка привычку к личной гигиене с помощью контроля, тогда она исчезнет, если ослабнет контроль. А можно выработать самоконтроль, когда ребёнок самостоятельно добудет элементарные сведения о собственном организме и влиянии на него неблагоприятных факторов окружающей среды или собственного поведения.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71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674" y="263236"/>
            <a:ext cx="10072253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сведений.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1.Чтение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С.Капутикян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«И меня!»,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В.Орлова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«Хрюшка обижается»,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Н.Пикуляева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Умывалочка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А. Кондратьев «Зеркало»,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И.Демьянов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«Замарашка»,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С.Михалков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 парикмахерской»,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Э.Успенская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«Страшная история»,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М.Котин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Пугалки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Г. Юдин «Микробы»,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Н.Кнушевицкая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«Кожа», А. и П.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«Девочка чумазая»,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К.Чуковский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загадки на тему: «Тело человека», «Предметы гигиены».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Рассматривание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мыть руки».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.Познавательное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«Какая бывает кожа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.Беседы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«Зачем людям кожа»; «У кого еще есть кожа?». «Какую функцию выполняет кожа», «Оказание первой медицинской помощи при ранении кожи», «О здоровье и чистоте».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«Больница».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.Игровые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задания: 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вредно для кожи, что полезно?», «Опасно-не опасно», «Запрещено-разрешено», «Чистые ручки», «Можно или нельзя», «Найди пару».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сказки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К.Чуковского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Опыты: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«Опыт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зеркало»,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«Рассматривание кожи с помощью лупы»,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микроб боится мыло».</a:t>
            </a:r>
          </a:p>
        </p:txBody>
      </p:sp>
    </p:spTree>
    <p:extLst>
      <p:ext uri="{BB962C8B-B14F-4D97-AF65-F5344CB8AC3E}">
        <p14:creationId xmlns:p14="http://schemas.microsoft.com/office/powerpoint/2010/main" val="1695630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7927" y="900545"/>
            <a:ext cx="9462654" cy="48320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реализации проекта.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проявляют познавательную активность.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Узнали: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Кожа есть по всему телу, в одних местах она упругая, в других оттягивается от тела.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Кожа бывает разного оттенка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Кожа жирная.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Кожа выполняет защитную функцию.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пальцев рук имеет наибольшую чувствительность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подушечках пальцев имеется неповторимый узор, у каждого свой. </a:t>
            </a:r>
          </a:p>
        </p:txBody>
      </p:sp>
    </p:spTree>
    <p:extLst>
      <p:ext uri="{BB962C8B-B14F-4D97-AF65-F5344CB8AC3E}">
        <p14:creationId xmlns:p14="http://schemas.microsoft.com/office/powerpoint/2010/main" val="1922055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221673"/>
            <a:ext cx="33528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с зеркалом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0218" y="744893"/>
            <a:ext cx="1025236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прикладывали зеркало ко лбу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смотрели, какой след остался на (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пятна жира, которые выделяет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кожа для защиты)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1064" y="1674451"/>
            <a:ext cx="4488873" cy="3366655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10" y="2464161"/>
            <a:ext cx="3181350" cy="424180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641" y="2136270"/>
            <a:ext cx="3427268" cy="4569691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85536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964" y="117693"/>
            <a:ext cx="1162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67347" y="117693"/>
            <a:ext cx="7315200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Опыт: «Как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передаются микробы от человека к человеку»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4692" y="948690"/>
            <a:ext cx="11845635" cy="1524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проведением опыта взрослый наносит себе на ладони гель для тела (тени) с блестками. Потом он предлагает детям поздороваться за руку, при этом плотно сжимает ладошку каждого ребенка. После этого взрослый «неожиданно» обнаруживает, что его ладонь грязная и просит детей посмотреть на свои ладошки. Дети видят на них следы блесток. Делается вывод о том, как точно также при контакте с другим человеком (или с предметом, с животным) передаются невидимые микробы.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4732" y="2492076"/>
            <a:ext cx="3265526" cy="4354034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617" y="2472690"/>
            <a:ext cx="3283527" cy="4378036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89" y="2472690"/>
            <a:ext cx="3252355" cy="433647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29569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7164" y="180109"/>
            <a:ext cx="5597236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«Как микробы боятся мыла»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3962" y="703329"/>
            <a:ext cx="11998037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проходят в умывальную комнату и моют руки с мылом. После этого проверяется, остались ли блестки – «микробы» на ладошках. Если остались, то меньше их стало или нет? Тех детей, у кого «микробы» остались, просят снова тщательно вымыть руки. Делается вывод о том, как важно соблюдать простые правила гигиены.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967" y="2038169"/>
            <a:ext cx="3525815" cy="4708208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073" y="2026768"/>
            <a:ext cx="3560618" cy="479341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12" y="2549988"/>
            <a:ext cx="3581233" cy="477497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62401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1054" y="221672"/>
            <a:ext cx="2286001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с лупой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5636" y="955964"/>
            <a:ext cx="1137458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с помощью лупы рассмотрели свою кожу. Увидели, что на коже есть рисунок, увидели поры и волоски. Так же отметили, что на месте ссадины появляется новая кожа.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650" y="1784077"/>
            <a:ext cx="3691142" cy="4921522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054" y="1784078"/>
            <a:ext cx="3691140" cy="4921521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8456" y="1784077"/>
            <a:ext cx="3691143" cy="492152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795325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</TotalTime>
  <Words>747</Words>
  <Application>Microsoft Office PowerPoint</Application>
  <PresentationFormat>Произвольный</PresentationFormat>
  <Paragraphs>52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6</dc:creator>
  <cp:lastModifiedBy>Силянкова </cp:lastModifiedBy>
  <cp:revision>22</cp:revision>
  <dcterms:created xsi:type="dcterms:W3CDTF">2020-11-20T09:53:27Z</dcterms:created>
  <dcterms:modified xsi:type="dcterms:W3CDTF">2021-10-24T05:57:15Z</dcterms:modified>
</cp:coreProperties>
</file>