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0" r:id="rId4"/>
    <p:sldId id="276" r:id="rId5"/>
    <p:sldId id="259" r:id="rId6"/>
    <p:sldId id="265" r:id="rId7"/>
    <p:sldId id="257" r:id="rId8"/>
    <p:sldId id="258" r:id="rId9"/>
    <p:sldId id="262" r:id="rId10"/>
    <p:sldId id="263" r:id="rId11"/>
    <p:sldId id="264" r:id="rId12"/>
    <p:sldId id="261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B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390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73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58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149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916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87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75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29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60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873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55000">
              <a:srgbClr val="21D6E0">
                <a:alpha val="54000"/>
              </a:srgbClr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B7AFD-9B21-4978-9866-31503264A51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B35F9-2934-4DB4-9407-D49F8B9061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17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Проект «Шаги здоровья»</a:t>
            </a:r>
            <a:r>
              <a:rPr lang="ru-RU" sz="4000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rgbClr val="C0000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Инструктор по физической культуре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Черняева А.А.</a:t>
            </a:r>
            <a:endParaRPr lang="ru-RU" b="1" dirty="0" smtClean="0">
              <a:solidFill>
                <a:srgbClr val="00206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МБДОУ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№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 «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Колосок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»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Picture 2" descr="D:\со старого\мои документы\эмблема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79" y="692696"/>
            <a:ext cx="1645673" cy="1584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005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4981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Формы работы по лыжной подготовке: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147248" cy="420933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непосредственно образовательная деятельность на воздухе – 1 раз в неделю по 25-30-35 минут;</a:t>
            </a:r>
          </a:p>
          <a:p>
            <a:r>
              <a:rPr lang="ru-RU" dirty="0" smtClean="0"/>
              <a:t> ходьба на лыжах во время прогулки;</a:t>
            </a:r>
          </a:p>
          <a:p>
            <a:r>
              <a:rPr lang="ru-RU" dirty="0" smtClean="0"/>
              <a:t>лыжные прогулки – походы на школьный стадион – 1 раз в две недели;</a:t>
            </a:r>
          </a:p>
          <a:p>
            <a:r>
              <a:rPr lang="ru-RU" dirty="0" smtClean="0"/>
              <a:t>просмотр презентаций, альбомов, телепередач, чтение художественных произведений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570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78621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C00000"/>
                </a:solidFill>
              </a:rPr>
              <a:t>Основные методы, используемые при проведении непосредственно образовательной деятельности на лыжах:</a:t>
            </a:r>
            <a:br>
              <a:rPr lang="ru-RU" sz="3100" dirty="0" smtClean="0">
                <a:solidFill>
                  <a:srgbClr val="C00000"/>
                </a:solidFill>
              </a:rPr>
            </a:br>
            <a:endParaRPr lang="ru-RU" sz="31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147248" cy="3921299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600" dirty="0" smtClean="0"/>
              <a:t>Наглядные – показ физический упражнений, слуховые, зрительные ориентиры (флажки, палки, бубен), непосредственная помощь воспитателя и других;</a:t>
            </a:r>
          </a:p>
          <a:p>
            <a:r>
              <a:rPr lang="ru-RU" sz="2600" dirty="0" smtClean="0"/>
              <a:t>Словесные – описание движений, объяснение, рассказ, беседа, указания, команда;</a:t>
            </a:r>
          </a:p>
          <a:p>
            <a:r>
              <a:rPr lang="ru-RU" sz="2600" dirty="0" smtClean="0"/>
              <a:t>Практические – повторение движений, применение элементов соревнования и т.д.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699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Результаты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Дети освоили навыки ходьбы на лыжах, 23% детей регулярно ходили на лыжные прогулки в роще вместе с родителями, приобрели лыжи.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Повысилась активность родителей и инициативность в организации совместных мероприятий.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Снижение заболеваемости детей на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2%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 сравнению с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2017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годом.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87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5656" y="2060848"/>
            <a:ext cx="6249888" cy="25782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716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088231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... 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Здоровью моему полезен русский холод ... </a:t>
            </a:r>
            <a:b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А.С. Пушкин 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992888" cy="35779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/>
                </a:solidFill>
              </a:rPr>
              <a:t>Актуальность проекта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Именно в дошкольном  возрасте в результате целенаправленного педагогического воздействия формируется здоровье, привычка к здоровому образу жизни, общая выносливость, работоспособность организма и другие качества, необходимые для полноценного развития личности. Деятельность взрослого, направленная на укрепление здоровья, составляет содержание физического воспитания, что обеспечивает ребенку физическое развитие.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28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7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Идея проекта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87624" y="1916832"/>
            <a:ext cx="7304856" cy="364996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4B833"/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приобщение семей воспитанников к здоровому образу жизни через вовлечение в активную   деятельность по организации и проведении совместных мероприятий: прогулок и походов выходного дня в разное время года, соревнований,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квестов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  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052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нтаталья Сергеевна\нс\DSC069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12879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«Лыжня России»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029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990656" cy="180019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Цель проекта: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формирование у детей осознанного отношения к своему здоровью, потребности вести здоровый образ жизни.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2564904"/>
            <a:ext cx="8280920" cy="32179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Задачи: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— физкультурно-оздоровительные (совершенствование естественных и жизненно важных видов движений и обогащение двигательного опыта; развитие выносливости и координационных способностей);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— </a:t>
            </a:r>
            <a:r>
              <a:rPr lang="ru-RU" dirty="0" err="1" smtClean="0">
                <a:solidFill>
                  <a:srgbClr val="002060"/>
                </a:solidFill>
              </a:rPr>
              <a:t>воспитательно</a:t>
            </a:r>
            <a:r>
              <a:rPr lang="ru-RU" dirty="0" smtClean="0">
                <a:solidFill>
                  <a:srgbClr val="002060"/>
                </a:solidFill>
              </a:rPr>
              <a:t>-образовательные (формирование знаний о ближайшем природном окружении, бережного отношения к природе, дружеских взаимоотношений).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072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43608" y="404664"/>
            <a:ext cx="7185992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Типология проекта: </a:t>
            </a:r>
          </a:p>
          <a:p>
            <a:pPr marL="0" indent="0">
              <a:buNone/>
            </a:pPr>
            <a:r>
              <a:rPr lang="ru-RU" dirty="0" smtClean="0"/>
              <a:t>•	методический, игровой</a:t>
            </a:r>
          </a:p>
          <a:p>
            <a:pPr marL="0" indent="0">
              <a:buNone/>
            </a:pPr>
            <a:r>
              <a:rPr lang="ru-RU" dirty="0" smtClean="0"/>
              <a:t>•	долгосрочный  </a:t>
            </a:r>
          </a:p>
          <a:p>
            <a:pPr marL="0" indent="0">
              <a:buNone/>
            </a:pPr>
            <a:r>
              <a:rPr lang="ru-RU" dirty="0" smtClean="0"/>
              <a:t>•	групповой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Участники проекта:</a:t>
            </a:r>
          </a:p>
          <a:p>
            <a:pPr marL="0" indent="0">
              <a:buNone/>
            </a:pPr>
            <a:r>
              <a:rPr lang="ru-RU" dirty="0" smtClean="0"/>
              <a:t>•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руководитель проекта – </a:t>
            </a:r>
            <a:r>
              <a:rPr lang="ru-RU" dirty="0" smtClean="0"/>
              <a:t>Черняева Алена Александровна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•	дети подготовительных  групп </a:t>
            </a:r>
          </a:p>
          <a:p>
            <a:pPr marL="0" indent="0">
              <a:buNone/>
            </a:pPr>
            <a:r>
              <a:rPr lang="ru-RU" dirty="0" smtClean="0"/>
              <a:t>•	педагоги подготовительных групп</a:t>
            </a:r>
          </a:p>
          <a:p>
            <a:pPr marL="0" indent="0">
              <a:buNone/>
            </a:pPr>
            <a:r>
              <a:rPr lang="ru-RU" dirty="0" smtClean="0"/>
              <a:t>•	родители подготовительных групп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013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Прогноз: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приобщение семей к ЗОЖ через повышение двигательной активности на свежем воздухе в разное время года будет способствовать снижению уровня детской заболеваемости, повышению уровня физического развития детей, сплочению семей.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970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Ожидаемые результаты от реализации проекта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1. Повышение   компетентности педагогов родителей: теоретический компонент, практический компонент; мотивационный компонент.</a:t>
            </a:r>
          </a:p>
          <a:p>
            <a:pPr marL="0" indent="0">
              <a:buNone/>
            </a:pPr>
            <a:r>
              <a:rPr lang="ru-RU" dirty="0" smtClean="0"/>
              <a:t>2. Создание алгоритмов работы по </a:t>
            </a:r>
            <a:r>
              <a:rPr lang="ru-RU" dirty="0" err="1" smtClean="0"/>
              <a:t>здоровьесбережению</a:t>
            </a:r>
            <a:r>
              <a:rPr lang="ru-RU" dirty="0" smtClean="0"/>
              <a:t> всех субъектов образовательного процесса ДОУ.</a:t>
            </a:r>
          </a:p>
          <a:p>
            <a:pPr marL="0" indent="0">
              <a:buNone/>
            </a:pPr>
            <a:r>
              <a:rPr lang="ru-RU" dirty="0" smtClean="0"/>
              <a:t> 3. Разработка методических рекомендаций по использованию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технологий.</a:t>
            </a:r>
          </a:p>
          <a:p>
            <a:pPr marL="0" indent="0">
              <a:buNone/>
            </a:pPr>
            <a:r>
              <a:rPr lang="ru-RU" dirty="0" smtClean="0"/>
              <a:t>4. Снижение заболеваемости детей.</a:t>
            </a:r>
          </a:p>
          <a:p>
            <a:pPr marL="0" indent="0">
              <a:buNone/>
            </a:pPr>
            <a:r>
              <a:rPr lang="ru-RU" dirty="0" smtClean="0"/>
              <a:t>5. Создание семейного клуба «Здоровая семья – здоровый ребенок»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542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Этапы реализации проекта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1.Подготовительный: октябрь </a:t>
            </a:r>
            <a:r>
              <a:rPr lang="ru-RU" dirty="0" smtClean="0"/>
              <a:t>2017 </a:t>
            </a:r>
            <a:r>
              <a:rPr lang="ru-RU" dirty="0" smtClean="0"/>
              <a:t>года</a:t>
            </a:r>
          </a:p>
          <a:p>
            <a:pPr marL="0" indent="0">
              <a:buNone/>
            </a:pPr>
            <a:r>
              <a:rPr lang="ru-RU" dirty="0" smtClean="0"/>
              <a:t>•	Подготовка инвентаря</a:t>
            </a:r>
          </a:p>
          <a:p>
            <a:pPr marL="0" indent="0">
              <a:buNone/>
            </a:pPr>
            <a:r>
              <a:rPr lang="ru-RU" dirty="0" smtClean="0"/>
              <a:t>•	Разработка проекта</a:t>
            </a:r>
          </a:p>
          <a:p>
            <a:pPr marL="0" indent="0">
              <a:buNone/>
            </a:pPr>
            <a:r>
              <a:rPr lang="ru-RU" dirty="0" smtClean="0"/>
              <a:t> 2.Практический: с ноября </a:t>
            </a:r>
            <a:r>
              <a:rPr lang="ru-RU" dirty="0" smtClean="0"/>
              <a:t>2017 </a:t>
            </a:r>
            <a:r>
              <a:rPr lang="ru-RU" dirty="0" smtClean="0"/>
              <a:t>года по март </a:t>
            </a:r>
            <a:r>
              <a:rPr lang="ru-RU" dirty="0" smtClean="0"/>
              <a:t>2018 </a:t>
            </a:r>
            <a:r>
              <a:rPr lang="ru-RU" dirty="0" smtClean="0"/>
              <a:t>года</a:t>
            </a:r>
          </a:p>
          <a:p>
            <a:pPr marL="0" indent="0">
              <a:buNone/>
            </a:pPr>
            <a:r>
              <a:rPr lang="ru-RU" dirty="0" smtClean="0"/>
              <a:t>•	Реализация календарного плана работы проекта</a:t>
            </a:r>
          </a:p>
          <a:p>
            <a:pPr marL="0" indent="0">
              <a:buNone/>
            </a:pPr>
            <a:r>
              <a:rPr lang="ru-RU" dirty="0" smtClean="0"/>
              <a:t>3.Аналитический: март </a:t>
            </a:r>
            <a:r>
              <a:rPr lang="ru-RU" dirty="0" smtClean="0"/>
              <a:t>2018 </a:t>
            </a:r>
            <a:r>
              <a:rPr lang="ru-RU" dirty="0" smtClean="0"/>
              <a:t>года</a:t>
            </a:r>
          </a:p>
          <a:p>
            <a:pPr marL="0" indent="0">
              <a:buNone/>
            </a:pPr>
            <a:r>
              <a:rPr lang="ru-RU" dirty="0" smtClean="0"/>
              <a:t>•	Анализ и описание итогов реализации проекта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675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380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Проект «Шаги здоровья» </vt:lpstr>
      <vt:lpstr>... Здоровью моему полезен русский холод ...  А.С. Пушкин  </vt:lpstr>
      <vt:lpstr>Идея проекта </vt:lpstr>
      <vt:lpstr>«Лыжня России»</vt:lpstr>
      <vt:lpstr>Цель проекта:  формирование у детей осознанного отношения к своему здоровью, потребности вести здоровый образ жизни.</vt:lpstr>
      <vt:lpstr>Презентация PowerPoint</vt:lpstr>
      <vt:lpstr>Прогноз: </vt:lpstr>
      <vt:lpstr>Ожидаемые результаты от реализации проекта </vt:lpstr>
      <vt:lpstr>Этапы реализации проекта</vt:lpstr>
      <vt:lpstr>Формы работы по лыжной подготовке: </vt:lpstr>
      <vt:lpstr>Основные методы, используемые при проведении непосредственно образовательной деятельности на лыжах: </vt:lpstr>
      <vt:lpstr>Результаты</vt:lpstr>
      <vt:lpstr>Спасибо за внимание!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«Шаги здоровья»</dc:title>
  <dc:creator>User</dc:creator>
  <cp:lastModifiedBy>HP</cp:lastModifiedBy>
  <cp:revision>16</cp:revision>
  <dcterms:created xsi:type="dcterms:W3CDTF">2017-04-10T22:33:51Z</dcterms:created>
  <dcterms:modified xsi:type="dcterms:W3CDTF">2021-10-24T15:35:58Z</dcterms:modified>
</cp:coreProperties>
</file>