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08012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That’s the rule!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School rules</a:t>
            </a:r>
            <a:br>
              <a:rPr lang="en-US" dirty="0" smtClean="0"/>
            </a:br>
            <a:r>
              <a:rPr lang="en-US" dirty="0" smtClean="0"/>
              <a:t>for students</a:t>
            </a:r>
            <a:endParaRPr lang="ru-RU" dirty="0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</a:t>
            </a:r>
            <a:r>
              <a:rPr lang="en-US" dirty="0" smtClean="0"/>
              <a:t>. You should not miss your lessons.</a:t>
            </a:r>
            <a:endParaRPr lang="ru-RU" dirty="0"/>
          </a:p>
        </p:txBody>
      </p:sp>
      <p:pic>
        <p:nvPicPr>
          <p:cNvPr id="4" name="Содержимое 3" descr="24053_129667031577921266316_Origin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5" y="2252662"/>
            <a:ext cx="4729178" cy="3462354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285984" y="2214554"/>
            <a:ext cx="4714908" cy="350046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2285984" y="2214554"/>
            <a:ext cx="4786346" cy="350046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for your attention, good luck at school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number-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25600" y="1651000"/>
            <a:ext cx="6350000" cy="416560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7772400" cy="796950"/>
          </a:xfrm>
        </p:spPr>
        <p:txBody>
          <a:bodyPr>
            <a:normAutofit/>
          </a:bodyPr>
          <a:lstStyle/>
          <a:p>
            <a:r>
              <a:rPr lang="en-US" dirty="0" smtClean="0"/>
              <a:t>1. You must wear school uniform.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Рисунок 3" descr="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643182"/>
            <a:ext cx="2286016" cy="3338516"/>
          </a:xfrm>
          <a:prstGeom prst="rect">
            <a:avLst/>
          </a:prstGeom>
        </p:spPr>
      </p:pic>
      <p:pic>
        <p:nvPicPr>
          <p:cNvPr id="5" name="Рисунок 4" descr="gir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643182"/>
            <a:ext cx="1883232" cy="3127797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You must be quiet in class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379440819_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714620"/>
            <a:ext cx="4714908" cy="3786182"/>
          </a:xfrm>
        </p:spPr>
      </p:pic>
      <p:pic>
        <p:nvPicPr>
          <p:cNvPr id="5" name="Рисунок 4" descr="schoolboy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857364"/>
            <a:ext cx="2928938" cy="2357454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You must do your homework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home-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2143116"/>
            <a:ext cx="4857784" cy="3738584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You should be attentive and active at the lessons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pravila-povedeniya-detej-na-uroke-nelzya-rvatsya-otvetit-pervym-podnimat-vverh-obe-ruki-podprygivat-na-meste-ili-vykrikivat-1-92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00438"/>
            <a:ext cx="3914780" cy="2838456"/>
          </a:xfrm>
        </p:spPr>
      </p:pic>
      <p:pic>
        <p:nvPicPr>
          <p:cNvPr id="5" name="Рисунок 4" descr="141891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785926"/>
            <a:ext cx="3071834" cy="264320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5.You should help your classmates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4(1768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2143116"/>
            <a:ext cx="5572164" cy="3429024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You should respect your teachers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mg-2-t300x3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2357430"/>
            <a:ext cx="4214842" cy="3429024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You should listen your teachers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-na-ravnyh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42715" y="1447800"/>
            <a:ext cx="6915769" cy="4572000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 You should not be late at school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439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1714488"/>
            <a:ext cx="3429000" cy="4572000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2428860" y="2285992"/>
            <a:ext cx="4572032" cy="3429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428860" y="2285992"/>
            <a:ext cx="4572032" cy="3429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</TotalTime>
  <Words>95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School rules for students</vt:lpstr>
      <vt:lpstr>1. You must wear school uniform.</vt:lpstr>
      <vt:lpstr>2. You must be quiet in class.</vt:lpstr>
      <vt:lpstr>3. You must do your homework.</vt:lpstr>
      <vt:lpstr>4. You should be attentive and active at the lessons.</vt:lpstr>
      <vt:lpstr>5.You should help your classmates.</vt:lpstr>
      <vt:lpstr>6. You should respect your teachers.</vt:lpstr>
      <vt:lpstr>7. You should listen your teachers.</vt:lpstr>
      <vt:lpstr>8. You should not be late at school.</vt:lpstr>
      <vt:lpstr>9. You should not miss your lessons.</vt:lpstr>
      <vt:lpstr>Thank you for your attention, good luck at school.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panovy</dc:creator>
  <cp:lastModifiedBy>User</cp:lastModifiedBy>
  <cp:revision>13</cp:revision>
  <dcterms:created xsi:type="dcterms:W3CDTF">2016-04-27T13:44:17Z</dcterms:created>
  <dcterms:modified xsi:type="dcterms:W3CDTF">2021-10-24T08:03:28Z</dcterms:modified>
</cp:coreProperties>
</file>