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315" r:id="rId2"/>
    <p:sldId id="267" r:id="rId3"/>
    <p:sldId id="287" r:id="rId4"/>
    <p:sldId id="324" r:id="rId5"/>
    <p:sldId id="347" r:id="rId6"/>
    <p:sldId id="348" r:id="rId7"/>
    <p:sldId id="325" r:id="rId8"/>
    <p:sldId id="349" r:id="rId9"/>
    <p:sldId id="316" r:id="rId10"/>
    <p:sldId id="326" r:id="rId11"/>
    <p:sldId id="337" r:id="rId12"/>
    <p:sldId id="323" r:id="rId13"/>
    <p:sldId id="345" r:id="rId14"/>
    <p:sldId id="327" r:id="rId15"/>
    <p:sldId id="338" r:id="rId16"/>
    <p:sldId id="328" r:id="rId17"/>
    <p:sldId id="329" r:id="rId18"/>
    <p:sldId id="350" r:id="rId19"/>
    <p:sldId id="351" r:id="rId20"/>
    <p:sldId id="352" r:id="rId21"/>
    <p:sldId id="353" r:id="rId22"/>
    <p:sldId id="354" r:id="rId23"/>
    <p:sldId id="355" r:id="rId24"/>
    <p:sldId id="356" r:id="rId25"/>
    <p:sldId id="357" r:id="rId26"/>
    <p:sldId id="358" r:id="rId27"/>
    <p:sldId id="359" r:id="rId28"/>
    <p:sldId id="360" r:id="rId29"/>
    <p:sldId id="361" r:id="rId30"/>
    <p:sldId id="362" r:id="rId31"/>
    <p:sldId id="363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C283B"/>
    <a:srgbClr val="1D0A4E"/>
    <a:srgbClr val="540417"/>
    <a:srgbClr val="674554"/>
    <a:srgbClr val="90607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69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9AA243-7F73-4366-BFAC-20AA3490C034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BBCE05-036F-4449-AEF1-7247391A21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Гончаренко Олеся Васильевна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49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906888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МБДОУ Детский сад  с приоритетным осуществление деятельности по Познавательному направлению развития детей №1 </a:t>
            </a:r>
          </a:p>
          <a:p>
            <a:pPr>
              <a:buNone/>
            </a:pP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3" name="Рисунок 12" descr="874299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3256"/>
            <a:ext cx="5832648" cy="1124744"/>
          </a:xfrm>
          <a:prstGeom prst="rect">
            <a:avLst/>
          </a:prstGeom>
        </p:spPr>
      </p:pic>
      <p:pic>
        <p:nvPicPr>
          <p:cNvPr id="8" name="Рисунок 7" descr="15880548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15816" y="-171400"/>
            <a:ext cx="1296144" cy="1261580"/>
          </a:xfrm>
          <a:prstGeom prst="rect">
            <a:avLst/>
          </a:prstGeom>
        </p:spPr>
      </p:pic>
      <p:pic>
        <p:nvPicPr>
          <p:cNvPr id="1026" name="Picture 2" descr="C:\Users\SAMSUNG\Desktop\мама\фото с телефона\IMG_20171231_2246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2786058"/>
            <a:ext cx="3714776" cy="3143272"/>
          </a:xfrm>
          <a:prstGeom prst="rect">
            <a:avLst/>
          </a:prstGeom>
          <a:noFill/>
        </p:spPr>
      </p:pic>
      <p:pic>
        <p:nvPicPr>
          <p:cNvPr id="7" name="Рисунок 6" descr="1166275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35193">
            <a:off x="6805135" y="518598"/>
            <a:ext cx="2376264" cy="237626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270337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-243408"/>
            <a:ext cx="2016224" cy="1931543"/>
          </a:xfrm>
          <a:prstGeom prst="rect">
            <a:avLst/>
          </a:prstGeom>
        </p:spPr>
      </p:pic>
      <p:pic>
        <p:nvPicPr>
          <p:cNvPr id="9" name="Рисунок 8" descr="600761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759125">
            <a:off x="1278817" y="5305197"/>
            <a:ext cx="2289111" cy="2114370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1472" y="571480"/>
            <a:ext cx="8143932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педагогической компетенции в вопросах сенсорного развития дошкольников;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создания определенных условий, у детей формирование представлений о сенсорных эталонах будет успешным;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детьми сенсорными эталонами и развитие мелкой моторики.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 расширяют возможности сотрудничества со своими детьми, подготавливают материал для обучения своих детей.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 продолжают  освоение метода проектирования – метод организации насыщенной детской деятельности, который дает возможность расширять образовательное пространство, придать ему новые формы, эффективно развивать творческое и познавательное мышление дошкольников.</a:t>
            </a:r>
            <a:r>
              <a:rPr lang="ru-RU" sz="20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071546"/>
            <a:ext cx="857256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 проекта и сроки реализации:</a:t>
            </a:r>
          </a:p>
          <a:p>
            <a:endParaRPr lang="ru-RU" sz="24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– подготовительный </a:t>
            </a:r>
            <a:r>
              <a:rPr lang="ru-RU" sz="24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(сентябрь)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– основной </a:t>
            </a:r>
            <a:r>
              <a:rPr lang="ru-RU" sz="24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(октябрь – март )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– заключительный </a:t>
            </a:r>
            <a:r>
              <a:rPr lang="ru-RU" sz="24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(май)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700808"/>
            <a:ext cx="2743200" cy="4572000"/>
          </a:xfrm>
        </p:spPr>
        <p:txBody>
          <a:bodyPr/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8" name="Рисунок 7" descr="1313059313_rebenok-igraet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4242712"/>
            <a:ext cx="2357454" cy="240099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8440" name="Picture 8" descr="http://www.gifmania.com.tr/Hareketli-Gifler-Nesneler/Gif-Resimleri-Oyuncaklar/Animasyonlar-Tahta-Oyunlar/Bulmaca/Bulmaca-8950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4083" y="4706119"/>
            <a:ext cx="2549917" cy="2151881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28596" y="571480"/>
            <a:ext cx="8286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проекта.</a:t>
            </a:r>
            <a:endParaRPr lang="ru-RU" sz="20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-подготовительный.</a:t>
            </a:r>
            <a:endParaRPr lang="ru-RU" sz="20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 первом подготовительном этапе будет подобрана и изучена методическая и справочная литература по сенсорному развитию детей. Проведена  диагностика детей и анкетирование родителей.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конце данного этапа будет разработан план работы с детьми и родителями, а так же создана предметно-развивающая среда в группе. При создании предметно-развивающей среды будут соблюдены санитарно-гигиенические, педагогические, эстетические требования: достаточная освещённость, целесообразность размещения материала и доступность, соответствие возрастным особенностям детей, эстетичность.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928670"/>
            <a:ext cx="828680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–основной.</a:t>
            </a:r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 втором основном этапе проекта будет осуществляться деятельность по реализации плана работы с детьми и родителями.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 третьем заключительном этапе</a:t>
            </a:r>
            <a:r>
              <a:rPr lang="ru-RU" sz="24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будут подведены итоги реализации проекта, выявлены достижения и недостатки, определены перспективы, составление доклада-отчета о проделанной работе по теме самообразования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4" name="Picture 8" descr="http://fony-kartinki.ru/_ph/37/2/97094680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500438"/>
            <a:ext cx="1979712" cy="1979712"/>
          </a:xfrm>
          <a:prstGeom prst="rect">
            <a:avLst/>
          </a:prstGeom>
          <a:noFill/>
        </p:spPr>
      </p:pic>
      <p:pic>
        <p:nvPicPr>
          <p:cNvPr id="45068" name="Picture 12" descr="http://fony-kartinki.ru/_ph/37/2/97094680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43314"/>
            <a:ext cx="2000264" cy="201622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85786" y="642918"/>
            <a:ext cx="74295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 развития проекта:</a:t>
            </a:r>
          </a:p>
          <a:p>
            <a:pPr algn="ctr"/>
            <a:endParaRPr lang="ru-RU" sz="24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Дальнейшая непрерывная систематическая работа на формирование сенсорных эталонов;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Дополнение системы дидактическими играми и материалами;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Продолжение работы по использованию проектных технологий по сенсорному развитию.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0.liveinternet.ru/images/attach/c/6/90/54/90054396_Victory_Danc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063214"/>
            <a:ext cx="3739789" cy="3366182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0034" y="1000108"/>
            <a:ext cx="82153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детство наших детей было счастливым, основное, главное место в их жизни должна занимать игра. В детском возрасте у ребёнка есть потребность в игре. И её нужно удовлетворить не потому, что делу – время, потехе – час, а потому, что играя, ребёнок учится и познаёт жизнь.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данном альбоме представлены пособия из нестандартных материалов для игровой деятельности детей, направленной на освоение ими сенсорных эталонов.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643042" y="857232"/>
            <a:ext cx="62865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«Цветочная поляна»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www.maam.ru/upload/blogs/096f014c94ff9c03373837995135a761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6572296" cy="396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571480"/>
            <a:ext cx="79295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«Пальчиковый сухой бассейн»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www.maam.ru/upload/blogs/7549259bcd45cb8a7f3c7f0e4a6b22af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6072230" cy="3969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000100" y="785794"/>
            <a:ext cx="65008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«Разложи яички в свои домики»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maam.ru/upload/blogs/e807083cb588b57aa204b0e5be8029dc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14554"/>
            <a:ext cx="6500858" cy="3949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57158" y="785794"/>
            <a:ext cx="72866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«Разложи карандаши по стаканчикам».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2d51f9e484a39ba3df58423446706e8c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14554"/>
            <a:ext cx="493514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24936" cy="170254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Сенсорное развитие детей через дидактические игры»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yandex.ru/images/_crpd/13Vnk3p33/e5c60fQHeOa/bXYPnUZtLdeTZAu6SoypYxO9-GcDtd8ETiPhwNCsLSiwu0b1MD6mY7f4649nJeBFT1ERU7CtzxYoTbbZhBnzXii1yA-QPLkT06DZPYjY-SRVfPpzliAPQ8pksUNXa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000240"/>
            <a:ext cx="4716462" cy="3142879"/>
          </a:xfrm>
          <a:prstGeom prst="rect">
            <a:avLst/>
          </a:prstGeom>
          <a:noFill/>
        </p:spPr>
      </p:pic>
      <p:pic>
        <p:nvPicPr>
          <p:cNvPr id="5" name="Рисунок 4" descr="12703370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2976" y="571480"/>
            <a:ext cx="2107073" cy="2018576"/>
          </a:xfrm>
          <a:prstGeom prst="rect">
            <a:avLst/>
          </a:prstGeom>
        </p:spPr>
      </p:pic>
      <p:pic>
        <p:nvPicPr>
          <p:cNvPr id="6" name="Рисунок 5" descr="1060147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47295" y="968674"/>
            <a:ext cx="2097021" cy="1572766"/>
          </a:xfrm>
          <a:prstGeom prst="rect">
            <a:avLst/>
          </a:prstGeom>
        </p:spPr>
      </p:pic>
      <p:pic>
        <p:nvPicPr>
          <p:cNvPr id="7" name="Рисунок 6" descr="424155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28794" y="4500570"/>
            <a:ext cx="2520280" cy="207462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928662" y="714356"/>
            <a:ext cx="77867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"Божья коровка найди свою полянку"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7d31a564ffcaefdcd72e2eae1d8aa4e1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357430"/>
            <a:ext cx="6215106" cy="3949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214414" y="785794"/>
            <a:ext cx="6858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«Мозаика»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maam.ru/upload/blogs/b425290a38ffe1a019842da2dc20b1d0.jpg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071678"/>
            <a:ext cx="5275580" cy="3949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428728" y="357166"/>
            <a:ext cx="62865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«Волшебные прищепочки»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84b5f08d0249ff1f4b77ee016895c773.jpg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357298"/>
            <a:ext cx="5295265" cy="396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714356"/>
            <a:ext cx="77152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 «По грибы»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s://www.maam.ru/upload/blogs/8a1b5fc1e110adfa49646810e3f86bcf.jpg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857364"/>
            <a:ext cx="5275580" cy="3949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142976" y="642918"/>
            <a:ext cx="7215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«Разложи по тарелочкам»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cb69a4cedc72bd5d79b297e6b98eb246.jpg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143116"/>
            <a:ext cx="5295265" cy="396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785918" y="642918"/>
            <a:ext cx="62865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«Катушечки»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b813a5541a0078189fc0909f6849a502.jpg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071678"/>
            <a:ext cx="5295265" cy="396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714480" y="785794"/>
            <a:ext cx="535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Дидактическое пособие «Автобус»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maam.ru/upload/blogs/25dfdc57a0339ccb3eff807251704307.jpg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143116"/>
            <a:ext cx="5295265" cy="396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14357"/>
            <a:ext cx="9144000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Собери цветок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ello_html_mc2b44e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214554"/>
            <a:ext cx="5357850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«Найди предмет указанной формы»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ello_html_m1dd2d1c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499870"/>
            <a:ext cx="5500726" cy="4715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142976" y="714356"/>
            <a:ext cx="6715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«Какого цвета предмет»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7b29e8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55115"/>
            <a:ext cx="6643733" cy="3747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785794"/>
            <a:ext cx="87868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Паспорт проекта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сентябрь 2021-май 2022г.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 познавательно – игровой.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дети, воспитатель, родители.</a:t>
            </a:r>
            <a:endParaRPr lang="ru-RU" sz="28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876098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26800">
            <a:off x="4713252" y="3992286"/>
            <a:ext cx="4260337" cy="178595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571736" y="714356"/>
            <a:ext cx="47149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«Собери бусы»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://3.bp.blogspot.com/-bzka0VFnTT4/Uo--Rq4GT3I/AAAAAAAABI0/IYJLkzqTXxM/s1600/DSC017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785926"/>
            <a:ext cx="6107949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78579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«Разноцветные кружки»</a:t>
            </a:r>
            <a:endParaRPr kumimoji="0" lang="ru-RU" sz="2400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ello_html_2defbe0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428736"/>
            <a:ext cx="4929222" cy="4029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8" y="714356"/>
            <a:ext cx="4813180" cy="2486044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solidFill>
                  <a:srgbClr val="674554"/>
                </a:solidFill>
                <a:latin typeface="a_CooperBlack" pitchFamily="18" charset="-52"/>
              </a:rPr>
              <a:t> </a:t>
            </a:r>
            <a:endParaRPr lang="ru-RU" sz="4200" dirty="0">
              <a:solidFill>
                <a:srgbClr val="674554"/>
              </a:solidFill>
              <a:latin typeface="a_CooperBlack" pitchFamily="18" charset="-52"/>
            </a:endParaRPr>
          </a:p>
        </p:txBody>
      </p:sp>
      <p:pic>
        <p:nvPicPr>
          <p:cNvPr id="5" name="Picture 4" descr="http://img-fotki.yandex.ru/get/6832/16969765.233/0_904b8_77c92b17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058352"/>
            <a:ext cx="3721333" cy="3799648"/>
          </a:xfrm>
          <a:prstGeom prst="rect">
            <a:avLst/>
          </a:prstGeom>
          <a:noFill/>
        </p:spPr>
      </p:pic>
      <p:pic>
        <p:nvPicPr>
          <p:cNvPr id="7" name="Picture 4" descr="http://animo2.ucoz.ru/_ph/14/2/2051008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-1857412"/>
            <a:ext cx="2448272" cy="416286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343233">
            <a:off x="2683209" y="1850348"/>
            <a:ext cx="6421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3C283B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sz="4400" dirty="0">
              <a:solidFill>
                <a:srgbClr val="3C283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851648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проекта.</a:t>
            </a:r>
            <a: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>
              <a:solidFill>
                <a:srgbClr val="674554"/>
              </a:solidFill>
              <a:latin typeface="a_CooperBlack" pitchFamily="18" charset="-52"/>
            </a:endParaRPr>
          </a:p>
        </p:txBody>
      </p:sp>
      <p:pic>
        <p:nvPicPr>
          <p:cNvPr id="7" name="Рисунок 6" descr="1588054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-315416"/>
            <a:ext cx="1572766" cy="1530826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42910" y="2071678"/>
            <a:ext cx="78581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 проект позволит создать систему работы, направленную на развитие сенсорных способностей детей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дошкольного возраста посредствам дидактической игры. Благодаря предлагаемому проекту, у дошкольников сформируются сенсорные эталоны, разовьются познавательные способности, аналитическое восприятие, что поспособствует интеллектуальному развитию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71546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Новизна проекта.</a:t>
            </a:r>
            <a:endParaRPr lang="ru-RU" sz="36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Новизна проекта заключается в том, что формирование сенсорной культуры должно осуществляться не периодически, а систематически и поэтапно. Работа поможет расширить кругозор каждого ребенка на базе ближайшего окружения.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m.gifmania.ru/Animated-Gifs-Predmety/Animations-Toys/Images-Myachi/Myachi-872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1451" y="3643314"/>
            <a:ext cx="3793953" cy="299520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928670"/>
            <a:ext cx="75009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проекта.</a:t>
            </a:r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системы работы по сенсорному воспитанию детей   дошкольного возраста посредством дидактической игры. 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007849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16406">
            <a:off x="5326741" y="2869402"/>
            <a:ext cx="2785893" cy="254661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642918"/>
            <a:ext cx="8643998" cy="507209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над программой профессионального самообразования поможет мне: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algn="l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-Создать развивающую предметно-пространственную среду в группе, способствующую обогащению и накоплению сенсорного опыта дошкольников в соответствии с ФГОС ДО;</a:t>
            </a:r>
          </a:p>
          <a:p>
            <a:pPr algn="l"/>
            <a:endParaRPr lang="ru-RU" sz="24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-Сформировать сенсорные эталоны, обучая детей способам обследования предметов.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-Формировать представления о цвете, форме, величине предметов, положения их в пространстве;</a:t>
            </a:r>
          </a:p>
          <a:p>
            <a:pPr algn="l"/>
            <a:endParaRPr lang="ru-RU" sz="24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sz="24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9094187_1294754548_26b3026bc26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04757" y="4727444"/>
            <a:ext cx="1539243" cy="213055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12899"/>
            <a:ext cx="778674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-Развить творческие способности, любознательность, наблюдательность;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-Сплотить детский коллектив.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-Знакомство с дидактическими играми и правилами этих игр;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-Упражнять в установлении сходства и различия между предметами;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-Способствовать развитию у детей обследовательских умений и навыков;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-Развивать мелкую моторику рук;</a:t>
            </a:r>
          </a:p>
          <a:p>
            <a:endParaRPr lang="ru-RU" sz="3200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007849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16406">
            <a:off x="6031993" y="3726659"/>
            <a:ext cx="2785893" cy="254661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76098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786322"/>
            <a:ext cx="3143416" cy="165772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28596" y="714357"/>
            <a:ext cx="807249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и методы реализации проекта:</a:t>
            </a:r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Методы: игровой, словесный, наглядный, практический.</a:t>
            </a:r>
          </a:p>
          <a:p>
            <a:endParaRPr lang="ru-RU" sz="28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Формы: совместная предметная деятельность воспитателя и детей;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занятия, дидактические игры ,наблюдение, рассматривание;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выполнение самостоятельных предметных действий.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6">
      <a:dk1>
        <a:srgbClr val="BCFFDA"/>
      </a:dk1>
      <a:lt1>
        <a:srgbClr val="D7EDBF"/>
      </a:lt1>
      <a:dk2>
        <a:srgbClr val="E4F3D5"/>
      </a:dk2>
      <a:lt2>
        <a:srgbClr val="D3ECB9"/>
      </a:lt2>
      <a:accent1>
        <a:srgbClr val="92D050"/>
      </a:accent1>
      <a:accent2>
        <a:srgbClr val="6DCF65"/>
      </a:accent2>
      <a:accent3>
        <a:srgbClr val="92D050"/>
      </a:accent3>
      <a:accent4>
        <a:srgbClr val="00B050"/>
      </a:accent4>
      <a:accent5>
        <a:srgbClr val="00B050"/>
      </a:accent5>
      <a:accent6>
        <a:srgbClr val="00B050"/>
      </a:accent6>
      <a:hlink>
        <a:srgbClr val="92D050"/>
      </a:hlink>
      <a:folHlink>
        <a:srgbClr val="6DCF6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4498</TotalTime>
  <Words>473</Words>
  <Application>Microsoft Office PowerPoint</Application>
  <PresentationFormat>Экран (4:3)</PresentationFormat>
  <Paragraphs>96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Гончаренко Олеся Васильевна Воспитатель</vt:lpstr>
      <vt:lpstr>Проект «Сенсорное развитие детей через дидактические игры» </vt:lpstr>
      <vt:lpstr>Слайд 3</vt:lpstr>
      <vt:lpstr>Практическая значимость проекта.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SAMSUNG</cp:lastModifiedBy>
  <cp:revision>389</cp:revision>
  <dcterms:created xsi:type="dcterms:W3CDTF">2015-01-17T18:16:45Z</dcterms:created>
  <dcterms:modified xsi:type="dcterms:W3CDTF">2021-10-24T16:02:45Z</dcterms:modified>
</cp:coreProperties>
</file>