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1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8581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 Ребята, какой праздник был у детей в начале осени – сентябре? (1 сентября – День Знаний ).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4143380"/>
            <a:ext cx="3614734" cy="19827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5143512"/>
            <a:ext cx="3471858" cy="9826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user\Desktop\unnamed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31" y="428604"/>
            <a:ext cx="9067829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5000636"/>
            <a:ext cx="3186106" cy="11255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user\Desktop\Образец-резюме-учителя-начальных-классо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7929618" cy="700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3"/>
            <a:ext cx="8715436" cy="785818"/>
          </a:xfrm>
        </p:spPr>
        <p:txBody>
          <a:bodyPr>
            <a:noAutofit/>
          </a:bodyPr>
          <a:lstStyle/>
          <a:p>
            <a:r>
              <a:rPr lang="ru-RU" sz="1600" dirty="0" smtClean="0"/>
              <a:t>Дети после долгих летних каникул вернулись опять в родную школу, а кто-то пошел первый раз. Вот и вы в следующем году тоже пойдете первый раз в первый класс – вы будете… (первоклассниками)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5072074"/>
            <a:ext cx="3486152" cy="566726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2050" name="Picture 2" descr="C:\Users\user\Desktop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0752"/>
            <a:ext cx="8786874" cy="5434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2747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5429264"/>
            <a:ext cx="2757478" cy="6968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unname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097" y="1357298"/>
            <a:ext cx="8761621" cy="54237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5214950"/>
            <a:ext cx="4400552" cy="9112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34"/>
            <a:ext cx="900115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12" y="5000636"/>
            <a:ext cx="2400288" cy="11255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4643446"/>
            <a:ext cx="3328982" cy="14827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illustration-cartoon-of-a-little-girl-eating-breakfast_283146-4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4500570"/>
            <a:ext cx="3614734" cy="16255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8388"/>
            <a:ext cx="8072494" cy="6386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5357826"/>
            <a:ext cx="3757610" cy="7683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png-transparent-school-uniform-child-cartoon-fresh-school-child-photography-bo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5725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4429132"/>
            <a:ext cx="4400552" cy="16970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esktop\149f222217c7e9103ddfca954a9665f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668" y="1000108"/>
            <a:ext cx="6460480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 Ребята, какой праздник был у детей в начале осени – сентябре? (1 сентября – День Знаний ).</vt:lpstr>
      <vt:lpstr>Дети после долгих летних каникул вернулись опять в родную школу, а кто-то пошел первый раз. Вот и вы в следующем году тоже пойдете первый раз в первый класс – вы будете… (первоклассниками)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Ребята, какой праздник был у детей в начале осени – сентябре? (1 сентября – День Знаний ).</dc:title>
  <cp:lastModifiedBy>user</cp:lastModifiedBy>
  <cp:revision>1</cp:revision>
  <dcterms:modified xsi:type="dcterms:W3CDTF">2021-04-11T17:33:41Z</dcterms:modified>
</cp:coreProperties>
</file>