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50C8DA-0ADB-4519-A4F7-433A85D900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D4115EF-480C-42B4-9A03-A1556AD08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19724A-6B9E-4E94-8F3F-8983824E7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C59E9CC-A526-4595-B241-FB0178457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B0355B9-A158-4D4A-96B1-D7555C1F5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472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4FD94C-EF5C-46FE-B47A-F041F4A51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7AC99A8-A8D1-4533-A691-A37D35494A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6C5EB4D-24D6-4F53-BCB4-64361E7F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3731CA9-5C0E-45B5-A5F4-A2F86B278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B48BDD9-B3E2-4116-BBC7-B7DAECCC2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61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B3B30460-F0A6-4673-B521-D38F6A39A8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E96F346-EA47-4E8C-8B3A-94D6654D3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9BBAEB6-4E13-4E7D-8C90-471E2DCD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4A84479-DD66-4B0E-A773-4FC6E0A7B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9B77E39-5BE4-4310-AA96-DEECD8FE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46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15479B-7DFB-418D-B82B-AD43EF796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2AC86DA-CA88-46C6-9F93-04AA287EA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D218CB2-6AAA-4491-9A6C-0FEB0AAF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A8203-C62A-412F-8819-34F2AC2DF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A2951EB-0BB6-42F4-9AA5-B38650BD4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32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4407F3-5A54-4377-BC4F-331F9B7BA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F0DAF2F-8606-4390-84B4-70A11CF0F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4F7BDFA-5A35-4A61-BE22-897E13015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719014-C1F9-4EDF-B620-2C487463C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0F41FAD-BC52-4832-BCA3-44E07553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20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BF2273-AAEC-4E3B-9F1C-D61AC094C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30C646-CE79-4CE4-8D6D-280C12F509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9FD2560-470C-42E7-8C9D-F00E8B342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4B2238B-4140-4749-A44B-3E29A318F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63C05E7-653B-4E1F-8D0D-6A7B2A2DD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DB9AEA3-D8FD-42FB-B81B-16B4ADFE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18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3B1B1F-60D6-43E3-86FA-8F73947A0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E03629F-A927-468D-9DBF-6B1C34F60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09ACEB3-79CA-4409-A25A-6553A2448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3E31ED2-D265-49CE-8CBE-EAA02E92C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A5B1515-85F8-4DA2-9236-D20596AF39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495315BE-D4E5-48E9-867B-E7546E9FF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0A3EEEA-4B93-4D87-8E88-86516BFA6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C6B8BF4-DCA7-4175-8928-1C27D033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314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6AFDB7-FD37-4393-9F0B-11B4E3B74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F2B3F25-EC87-4925-AD7B-19C4AB53A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6E8D2E8-4A6A-46E0-9926-7D5DBBFF7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B1B8FCE-4E01-475F-814B-ADF4F824C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78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BAC9A1D-8EF2-4F78-BD97-FE8EEF14C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923D2AA-DF33-4987-B201-71FADB4D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16E6E8B-BDD9-4B60-A15F-BD4203419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06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E874CA-48F9-43B3-8A16-14290087B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5C192CF-4C26-489B-ABC0-CC723367B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00F13BF-6173-49D3-B9F0-96B2CB6DB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610E18B-3A16-4961-B25A-E39F608E7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0B32440-0C1D-48E4-A045-0BD08086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57C2958-B33F-4DD0-A988-27C27DE8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530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2F5FDD-5D4A-4D45-BEAC-C5B2E5E9A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9C4790E-DEA0-4876-AEE8-ADFEAACCE8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E1267A1-3C3B-447D-A97D-4AFA41A7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73A40E9-28CB-495C-8FDD-FD939FCCF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BC29810-6A37-4D23-855B-356C50A9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8369ABC-09A3-45B9-9253-E116A63FC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63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6A67C0-C512-45A5-BD4B-22969DDAE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24304F4-1EA8-4CE9-B93F-07C517939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C92B86-66BE-4E99-A852-BED3280703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DFB76-F0AF-4AEA-AD4A-357648E518AF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D645DEA-F4D3-449C-A06B-40C205BDE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B6EE70C-DCCC-4E70-A4AC-90C55D3B5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31F58-A0EE-47FB-91D8-5323FD6DA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479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8AC99DD-7591-4EE4-8E1E-6F7D4669E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A64F094-63AC-4EE6-9967-CC697CBFA718}"/>
              </a:ext>
            </a:extLst>
          </p:cNvPr>
          <p:cNvSpPr txBox="1"/>
          <p:nvPr/>
        </p:nvSpPr>
        <p:spPr>
          <a:xfrm>
            <a:off x="4858603" y="3302759"/>
            <a:ext cx="72333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Сибирский кедр.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Подготовила: </a:t>
            </a:r>
            <a:r>
              <a:rPr lang="ru-RU" sz="3600" b="1" dirty="0" err="1" smtClean="0">
                <a:solidFill>
                  <a:schemeClr val="bg1"/>
                </a:solidFill>
              </a:rPr>
              <a:t>Вохминцева</a:t>
            </a:r>
            <a:r>
              <a:rPr lang="ru-RU" sz="3600" b="1" dirty="0" smtClean="0">
                <a:solidFill>
                  <a:schemeClr val="bg1"/>
                </a:solidFill>
              </a:rPr>
              <a:t> А.В.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МБДОУ № 1 «</a:t>
            </a:r>
            <a:r>
              <a:rPr lang="ru-RU" sz="3600" b="1" dirty="0" err="1" smtClean="0">
                <a:solidFill>
                  <a:schemeClr val="bg1"/>
                </a:solidFill>
              </a:rPr>
              <a:t>Сибирячок</a:t>
            </a:r>
            <a:r>
              <a:rPr lang="ru-RU" sz="3600" b="1" dirty="0" smtClean="0">
                <a:solidFill>
                  <a:schemeClr val="bg1"/>
                </a:solidFill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xmlns="" val="7323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A5ACA31-0501-4945-9FD6-5DA173B1DAFB}"/>
              </a:ext>
            </a:extLst>
          </p:cNvPr>
          <p:cNvSpPr txBox="1"/>
          <p:nvPr/>
        </p:nvSpPr>
        <p:spPr>
          <a:xfrm>
            <a:off x="845128" y="581890"/>
            <a:ext cx="5638799" cy="454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Сибирский кедр достигает высоты до 45 метров и живёт порой по 800 лет.</a:t>
            </a:r>
          </a:p>
          <a:p>
            <a:r>
              <a:rPr lang="ru-RU" sz="4800" dirty="0"/>
              <a:t>Диаметр ствола бывает до 2 метров.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651F07E-1B92-407F-BC57-5CB473C3C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5918" y="0"/>
            <a:ext cx="5656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0032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57C3965-BB4F-46BF-A93B-DBFAAEF2A3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288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8D2AD40-713D-455B-B2C3-578D36997970}"/>
              </a:ext>
            </a:extLst>
          </p:cNvPr>
          <p:cNvSpPr txBox="1"/>
          <p:nvPr/>
        </p:nvSpPr>
        <p:spPr>
          <a:xfrm>
            <a:off x="691304" y="117693"/>
            <a:ext cx="1052252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solidFill>
                  <a:schemeClr val="bg1"/>
                </a:solidFill>
              </a:rPr>
              <a:t>Кедровый орех - это кладезь полезных веществ. Ядро кедрового ореха содержит 55% жиров, 20 % белков, крахмал, сахара, витамины. Ядра кедрового ореха богаты витаминами группы B, витаминами E и K, а также железом, фосфором, цинком, магнием, медью и особенно марганцем. </a:t>
            </a:r>
          </a:p>
        </p:txBody>
      </p:sp>
    </p:spTree>
    <p:extLst>
      <p:ext uri="{BB962C8B-B14F-4D97-AF65-F5344CB8AC3E}">
        <p14:creationId xmlns:p14="http://schemas.microsoft.com/office/powerpoint/2010/main" xmlns="" val="3061012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E4C1434-8030-4103-9BAD-AF2FE08A63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44" t="13806" r="9091" b="17838"/>
          <a:stretch/>
        </p:blipFill>
        <p:spPr>
          <a:xfrm>
            <a:off x="2606443" y="169817"/>
            <a:ext cx="6419991" cy="50448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FB0FB4C-2D33-4814-B992-92B85D81C7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0744" y="195942"/>
            <a:ext cx="4574128" cy="28729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D0C9BB0-67B3-4293-A980-6EF842D77A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04" r="32678"/>
          <a:stretch/>
        </p:blipFill>
        <p:spPr>
          <a:xfrm>
            <a:off x="7707087" y="2308959"/>
            <a:ext cx="4206240" cy="454904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273A8FAD-A6DF-432E-8C6C-0AFE7936B9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1189" y="3156246"/>
            <a:ext cx="4127463" cy="334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944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2EC8A1FE-859B-4BD9-9E9A-182D97736C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46" t="16970" r="18889" b="23258"/>
          <a:stretch/>
        </p:blipFill>
        <p:spPr>
          <a:xfrm>
            <a:off x="7337963" y="3682339"/>
            <a:ext cx="4063401" cy="25634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CAB9298-AA18-45E2-A494-65F6CF6087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6770" y="339635"/>
            <a:ext cx="2806132" cy="33112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414365E-E872-4128-A000-2079ADF65C4E}"/>
              </a:ext>
            </a:extLst>
          </p:cNvPr>
          <p:cNvSpPr txBox="1"/>
          <p:nvPr/>
        </p:nvSpPr>
        <p:spPr>
          <a:xfrm>
            <a:off x="623455" y="540327"/>
            <a:ext cx="6747163" cy="5500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AD99C31-5344-4D85-8C05-352BB74713A4}"/>
              </a:ext>
            </a:extLst>
          </p:cNvPr>
          <p:cNvSpPr txBox="1"/>
          <p:nvPr/>
        </p:nvSpPr>
        <p:spPr>
          <a:xfrm>
            <a:off x="193965" y="658964"/>
            <a:ext cx="62899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Кедровые орехи используют в кулинарии</a:t>
            </a:r>
            <a:r>
              <a:rPr lang="en-US" sz="4800" dirty="0"/>
              <a:t>:</a:t>
            </a:r>
            <a:r>
              <a:rPr lang="ru-RU" sz="4800" dirty="0"/>
              <a:t> добавляют в выпечку и в салаты. Также из орехов делаю масло и молоко, а из жмыха  халву.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208355C0-BF78-45F1-A1E9-EEA8A470CE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99862" y="242850"/>
            <a:ext cx="2791691" cy="299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4544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ED17D3C-11F1-406A-AB25-ECFC645883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3592" y="0"/>
            <a:ext cx="12295592" cy="68161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89B6C65-B58F-43A4-8FA2-A9F91EF35F75}"/>
              </a:ext>
            </a:extLst>
          </p:cNvPr>
          <p:cNvSpPr txBox="1"/>
          <p:nvPr/>
        </p:nvSpPr>
        <p:spPr>
          <a:xfrm>
            <a:off x="2757054" y="1981200"/>
            <a:ext cx="74537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790232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119</Words>
  <Application>Microsoft Office PowerPoint</Application>
  <PresentationFormat>Произвольный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</cp:lastModifiedBy>
  <cp:revision>15</cp:revision>
  <dcterms:created xsi:type="dcterms:W3CDTF">2019-11-17T11:56:43Z</dcterms:created>
  <dcterms:modified xsi:type="dcterms:W3CDTF">2021-10-17T11:52:25Z</dcterms:modified>
</cp:coreProperties>
</file>