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70" r:id="rId9"/>
    <p:sldId id="271" r:id="rId10"/>
    <p:sldId id="272" r:id="rId11"/>
    <p:sldId id="263" r:id="rId12"/>
    <p:sldId id="264" r:id="rId13"/>
    <p:sldId id="265" r:id="rId14"/>
    <p:sldId id="266" r:id="rId15"/>
    <p:sldId id="267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000827_i00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27584" y="332656"/>
            <a:ext cx="7200800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Символы России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sarenkl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974741"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260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litva_353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веди-нови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в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ульский пря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ser_photo_876c37776796b89a20f54179798c867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30.9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8e6f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43_produ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9860137_885050_bbbb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8110533_152d82be46cb4531acef3a0bf8f8b052frontdetail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lalajka-simvol-ross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2015-11-23T17:14:11Z</dcterms:created>
  <dcterms:modified xsi:type="dcterms:W3CDTF">2015-11-23T18:11:39Z</dcterms:modified>
</cp:coreProperties>
</file>