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7" r:id="rId3"/>
    <p:sldId id="256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$R68L9T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4368" y="1988840"/>
            <a:ext cx="944353" cy="1149695"/>
          </a:xfrm>
          <a:prstGeom prst="rect">
            <a:avLst/>
          </a:prstGeom>
        </p:spPr>
      </p:pic>
      <p:pic>
        <p:nvPicPr>
          <p:cNvPr id="5" name="Рисунок 4" descr="$RJENV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3933056"/>
            <a:ext cx="1080120" cy="1224136"/>
          </a:xfrm>
          <a:prstGeom prst="rect">
            <a:avLst/>
          </a:prstGeom>
        </p:spPr>
      </p:pic>
      <p:pic>
        <p:nvPicPr>
          <p:cNvPr id="6" name="Рисунок 5" descr="$ROPYO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5373216"/>
            <a:ext cx="1152128" cy="1052736"/>
          </a:xfrm>
          <a:prstGeom prst="rect">
            <a:avLst/>
          </a:prstGeom>
        </p:spPr>
      </p:pic>
      <p:pic>
        <p:nvPicPr>
          <p:cNvPr id="7" name="Рисунок 6" descr="$R5VM3V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5445224"/>
            <a:ext cx="1135900" cy="1124744"/>
          </a:xfrm>
          <a:prstGeom prst="rect">
            <a:avLst/>
          </a:prstGeom>
        </p:spPr>
      </p:pic>
      <p:pic>
        <p:nvPicPr>
          <p:cNvPr id="8" name="Рисунок 7" descr="$RPEBIE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3717032"/>
            <a:ext cx="1008112" cy="915565"/>
          </a:xfrm>
          <a:prstGeom prst="rect">
            <a:avLst/>
          </a:prstGeom>
        </p:spPr>
      </p:pic>
      <p:pic>
        <p:nvPicPr>
          <p:cNvPr id="9" name="Рисунок 8" descr="$R1DBL9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5373216"/>
            <a:ext cx="897563" cy="1196751"/>
          </a:xfrm>
          <a:prstGeom prst="rect">
            <a:avLst/>
          </a:prstGeom>
        </p:spPr>
      </p:pic>
      <p:pic>
        <p:nvPicPr>
          <p:cNvPr id="10" name="Рисунок 9" descr="$R3J3HH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3429000"/>
            <a:ext cx="969572" cy="1052736"/>
          </a:xfrm>
          <a:prstGeom prst="rect">
            <a:avLst/>
          </a:prstGeom>
        </p:spPr>
      </p:pic>
      <p:pic>
        <p:nvPicPr>
          <p:cNvPr id="11" name="Рисунок 10" descr="$R4O9II4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12360" y="5085184"/>
            <a:ext cx="1187624" cy="1187624"/>
          </a:xfrm>
          <a:prstGeom prst="rect">
            <a:avLst/>
          </a:prstGeom>
        </p:spPr>
      </p:pic>
      <p:sp>
        <p:nvSpPr>
          <p:cNvPr id="15" name="Содержимое 1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mbria" pitchFamily="18" charset="0"/>
              </a:rPr>
              <a:t>Занятие по формированию элементарных математических представлений для детей подготовительной группы</a:t>
            </a:r>
            <a:endParaRPr lang="ru-RU" sz="4000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Cambria" pitchFamily="18" charset="0"/>
              </a:rPr>
              <a:t>«Число 8»</a:t>
            </a:r>
            <a:endParaRPr lang="ru-RU" sz="4000" dirty="0" smtClean="0">
              <a:solidFill>
                <a:srgbClr val="C00000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Занятие по формированию элементарных математических представлений для детей подготовительной группы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«Число 8»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$RPMC2L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0"/>
            <a:ext cx="65973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>
            <a:spLocks noGrp="1"/>
          </p:cNvSpPr>
          <p:nvPr>
            <p:ph type="ctrTitle"/>
          </p:nvPr>
        </p:nvSpPr>
        <p:spPr>
          <a:xfrm>
            <a:off x="107951" y="620688"/>
            <a:ext cx="8424490" cy="4305324"/>
          </a:xfrm>
        </p:spPr>
        <p:txBody>
          <a:bodyPr>
            <a:normAutofit/>
          </a:bodyPr>
          <a:lstStyle/>
          <a:p>
            <a:endParaRPr lang="ru-RU" b="0" dirty="0"/>
          </a:p>
        </p:txBody>
      </p:sp>
      <p:pic>
        <p:nvPicPr>
          <p:cNvPr id="16" name="Рисунок 15" descr="$R1DBL9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76672"/>
            <a:ext cx="4968552" cy="5688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86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0211004_13505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6264696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04_135418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31640" y="0"/>
            <a:ext cx="6192688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04_140332 (2)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123728" y="731838"/>
            <a:ext cx="5040559" cy="600953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11004_13554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7344816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172</TotalTime>
  <Words>24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Занятие по формированию элементарных математических представлений для детей подготовительной группы «Число 8»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User</cp:lastModifiedBy>
  <cp:revision>20</cp:revision>
  <dcterms:created xsi:type="dcterms:W3CDTF">2015-02-09T16:18:06Z</dcterms:created>
  <dcterms:modified xsi:type="dcterms:W3CDTF">2021-10-04T11:27:55Z</dcterms:modified>
</cp:coreProperties>
</file>