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sights </a:t>
            </a:r>
            <a:r>
              <a:rPr lang="en-US" dirty="0"/>
              <a:t>of Voronezh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717032"/>
            <a:ext cx="6400800" cy="1752600"/>
          </a:xfrm>
        </p:spPr>
        <p:txBody>
          <a:bodyPr/>
          <a:lstStyle/>
          <a:p>
            <a:r>
              <a:rPr lang="en-US" dirty="0" smtClean="0"/>
              <a:t>Project created by Andrew </a:t>
            </a:r>
            <a:r>
              <a:rPr lang="en-US" dirty="0" err="1" smtClean="0"/>
              <a:t>Sobstel</a:t>
            </a:r>
            <a:endParaRPr lang="en-US" dirty="0" smtClean="0"/>
          </a:p>
          <a:p>
            <a:r>
              <a:rPr lang="en-US" dirty="0" smtClean="0"/>
              <a:t>Teacher </a:t>
            </a:r>
            <a:r>
              <a:rPr lang="en-US" dirty="0" err="1" smtClean="0"/>
              <a:t>S.A.Isanina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40084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945"/>
    </mc:Choice>
    <mc:Fallback>
      <p:transition spd="slow" advTm="494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Pyramid in Voronezh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0635" y="1600200"/>
            <a:ext cx="7342729" cy="4708525"/>
          </a:xfrm>
        </p:spPr>
      </p:pic>
    </p:spTree>
    <p:extLst>
      <p:ext uri="{BB962C8B-B14F-4D97-AF65-F5344CB8AC3E}">
        <p14:creationId xmlns:p14="http://schemas.microsoft.com/office/powerpoint/2010/main" xmlns="" val="2700312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Tm="5584">
        <p14:flip dir="r"/>
      </p:transition>
    </mc:Choice>
    <mc:Fallback>
      <p:transition spd="slow" advTm="558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Stele  on Victory Square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1412776"/>
            <a:ext cx="5760639" cy="52247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37928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6211">
        <p:circle/>
      </p:transition>
    </mc:Choice>
    <mc:Fallback>
      <p:transition spd="slow" advTm="6211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</a:t>
            </a:r>
            <a:r>
              <a:rPr lang="en-US" dirty="0" smtClean="0"/>
              <a:t>onument </a:t>
            </a:r>
            <a:r>
              <a:rPr lang="en-US" dirty="0"/>
              <a:t>to an Unknown Woman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1556792"/>
            <a:ext cx="6048672" cy="5157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920414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Tm="6194">
        <p14:doors dir="vert"/>
      </p:transition>
    </mc:Choice>
    <mc:Fallback>
      <p:transition spd="slow" advTm="619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Castle of Oldenburg Princess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640441"/>
            <a:ext cx="8229600" cy="46280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711001134"/>
      </p:ext>
    </p:extLst>
  </p:cSld>
  <p:clrMapOvr>
    <a:masterClrMapping/>
  </p:clrMapOvr>
  <p:transition spd="slow" advTm="5545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Monument to Pushkin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0606" y="1600200"/>
            <a:ext cx="7062787" cy="470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521959039"/>
      </p:ext>
    </p:extLst>
  </p:cSld>
  <p:clrMapOvr>
    <a:masterClrMapping/>
  </p:clrMapOvr>
  <p:transition spd="slow" advTm="5318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onument to DNA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1340768"/>
            <a:ext cx="5112568" cy="5400600"/>
          </a:xfrm>
        </p:spPr>
      </p:pic>
    </p:spTree>
    <p:extLst>
      <p:ext uri="{BB962C8B-B14F-4D97-AF65-F5344CB8AC3E}">
        <p14:creationId xmlns:p14="http://schemas.microsoft.com/office/powerpoint/2010/main" xmlns="" val="1040326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6286">
        <p14:reveal/>
      </p:transition>
    </mc:Choice>
    <mc:Fallback>
      <p:transition spd="slow" advTm="628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02405" y="1600200"/>
            <a:ext cx="3539189" cy="47085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Monument to White </a:t>
            </a:r>
            <a:r>
              <a:rPr lang="en-US" sz="3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Bim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Black Ear</a:t>
            </a:r>
            <a:endParaRPr lang="ru-RU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8916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4120">
        <p:fade/>
      </p:transition>
    </mc:Choice>
    <mc:Fallback>
      <p:transition spd="med" advTm="412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onument to Bunin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58072" y="1600200"/>
            <a:ext cx="3827856" cy="4708525"/>
          </a:xfrm>
          <a:prstGeom prst="roundRect">
            <a:avLst>
              <a:gd name="adj" fmla="val 689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969140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811">
        <p:circle/>
      </p:transition>
    </mc:Choice>
    <mc:Fallback>
      <p:transition spd="slow" advTm="811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94122"/>
          </a:xfrm>
        </p:spPr>
        <p:txBody>
          <a:bodyPr>
            <a:normAutofit/>
          </a:bodyPr>
          <a:lstStyle/>
          <a:p>
            <a:r>
              <a:rPr lang="en-US" b="0" dirty="0" smtClean="0"/>
              <a:t>Kitten from </a:t>
            </a:r>
            <a:r>
              <a:rPr lang="en-US" b="0" dirty="0" err="1" smtClean="0"/>
              <a:t>Lizyukov</a:t>
            </a:r>
            <a:r>
              <a:rPr lang="en-US" b="0" dirty="0" smtClean="0"/>
              <a:t> </a:t>
            </a:r>
            <a:r>
              <a:rPr lang="en-US" b="0" dirty="0" smtClean="0"/>
              <a:t>Street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1628800"/>
            <a:ext cx="5729501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007252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5031">
        <p:split orient="vert"/>
      </p:transition>
    </mc:Choice>
    <mc:Fallback>
      <p:transition spd="slow" advTm="5031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19256" cy="1301006"/>
          </a:xfrm>
        </p:spPr>
        <p:txBody>
          <a:bodyPr/>
          <a:lstStyle/>
          <a:p>
            <a:r>
              <a:rPr lang="en-US" dirty="0" err="1"/>
              <a:t>Koltsov</a:t>
            </a:r>
            <a:r>
              <a:rPr lang="en-US" dirty="0"/>
              <a:t> Square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3993" y="1600200"/>
            <a:ext cx="7016014" cy="4708525"/>
          </a:xfrm>
        </p:spPr>
      </p:pic>
    </p:spTree>
    <p:extLst>
      <p:ext uri="{BB962C8B-B14F-4D97-AF65-F5344CB8AC3E}">
        <p14:creationId xmlns:p14="http://schemas.microsoft.com/office/powerpoint/2010/main" xmlns="" val="1952700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Tm="5911">
        <p14:honeycomb/>
      </p:transition>
    </mc:Choice>
    <mc:Fallback>
      <p:transition spd="slow" advTm="591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Moscow avenue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2983" y="1600200"/>
            <a:ext cx="6278033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030027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Tm="6016">
        <p14:prism/>
      </p:transition>
    </mc:Choice>
    <mc:Fallback>
      <p:transition spd="slow" advTm="601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Lenin Square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1556792"/>
            <a:ext cx="6372213" cy="4269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666946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6282">
        <p14:flythrough/>
      </p:transition>
    </mc:Choice>
    <mc:Fallback>
      <p:transition spd="slow" advTm="628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Admiralty </a:t>
            </a:r>
            <a:r>
              <a:rPr lang="en-US" dirty="0" smtClean="0"/>
              <a:t>Square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6582" y="1600200"/>
            <a:ext cx="7490835" cy="4708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226844414"/>
      </p:ext>
    </p:extLst>
  </p:cSld>
  <p:clrMapOvr>
    <a:masterClrMapping/>
  </p:clrMapOvr>
  <p:transition spd="slow" advTm="5698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1556792"/>
            <a:ext cx="6912768" cy="4824536"/>
          </a:xfrm>
        </p:spPr>
      </p:pic>
      <p:sp>
        <p:nvSpPr>
          <p:cNvPr id="4" name="Прямоугольник 3"/>
          <p:cNvSpPr/>
          <p:nvPr/>
        </p:nvSpPr>
        <p:spPr>
          <a:xfrm>
            <a:off x="2123728" y="548680"/>
            <a:ext cx="41044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/>
              <a:t>V</a:t>
            </a:r>
            <a:r>
              <a:rPr lang="en-US" sz="4400" dirty="0" smtClean="0"/>
              <a:t>ictory </a:t>
            </a:r>
            <a:r>
              <a:rPr lang="en-US" sz="4400" dirty="0"/>
              <a:t>Square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3348136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 advTm="6003">
        <p14:switch dir="r"/>
      </p:transition>
    </mc:Choice>
    <mc:Fallback>
      <p:transition spd="slow" advTm="600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86</TotalTime>
  <Words>56</Words>
  <Application>Microsoft Office PowerPoint</Application>
  <PresentationFormat>Экран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the sights of Voronezh</vt:lpstr>
      <vt:lpstr>Monument to White Bim Black Ear</vt:lpstr>
      <vt:lpstr>Monument to Bunin</vt:lpstr>
      <vt:lpstr>Kitten from Lizyukov Street</vt:lpstr>
      <vt:lpstr>Koltsov Square</vt:lpstr>
      <vt:lpstr>Moscow avenue</vt:lpstr>
      <vt:lpstr>Lenin Square</vt:lpstr>
      <vt:lpstr>Admiralty Square</vt:lpstr>
      <vt:lpstr>Слайд 9</vt:lpstr>
      <vt:lpstr>Pyramid in Voronezh </vt:lpstr>
      <vt:lpstr>Stele  on Victory Square</vt:lpstr>
      <vt:lpstr>Monument to an Unknown Woman</vt:lpstr>
      <vt:lpstr>Castle of Oldenburg Princess</vt:lpstr>
      <vt:lpstr>Monument to Pushkin </vt:lpstr>
      <vt:lpstr>Monument to DNA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on the streets of Voronezh</dc:title>
  <dc:creator>Admin</dc:creator>
  <cp:lastModifiedBy>User</cp:lastModifiedBy>
  <cp:revision>14</cp:revision>
  <dcterms:created xsi:type="dcterms:W3CDTF">2015-11-12T14:31:05Z</dcterms:created>
  <dcterms:modified xsi:type="dcterms:W3CDTF">2021-10-17T19:55:46Z</dcterms:modified>
</cp:coreProperties>
</file>