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F6CC8F-53EC-4710-B8A8-18E6505ADA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79BA08B-A059-4879-80CA-C745B891BC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29277D-AE20-4C0E-859A-C17EA7174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BF-59D7-4B1D-86E4-76AFC3E6E370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871CAD-F18C-4410-AC63-172FE2B6B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FCE8E9-D746-4C98-B499-258A913EE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7D4D-5765-454B-AA03-EC2F129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41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8B9C82-AE67-4503-ACC4-9D429631C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58A1B1-0F65-4CE8-B7B6-010E25009A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E2EF6D-28F9-4307-8162-3649D6BA6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BF-59D7-4B1D-86E4-76AFC3E6E370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F6A1DC-804C-45AF-9B80-DE7639C21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873F64-74F3-4979-AA4C-682C49206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7D4D-5765-454B-AA03-EC2F129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88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59FB60F-1A15-4324-A39D-32C7817BD0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E71EDD6-323B-454B-B798-95D462DE8D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5C5D6C-14D3-49D5-95DB-D39E3D0A1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BF-59D7-4B1D-86E4-76AFC3E6E370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774692-A0E8-4C00-AF0E-4558052B2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176ABC-AA61-4981-AE56-EAF03DF79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7D4D-5765-454B-AA03-EC2F129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666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925E59-6372-4445-A1D9-81D2992F5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D07E38-7D91-412C-A52C-8F83773921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42EFCF-FC82-4CF9-BC24-EA4C80B32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BF-59D7-4B1D-86E4-76AFC3E6E370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FAE993-AC39-4FB6-A920-6DB1AF716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CDA22F-9C1C-46D7-9743-66781CCDA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7D4D-5765-454B-AA03-EC2F129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655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180F67-0F0A-427E-8B7D-9C5C604B6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4E6BB51-43B7-4C70-9258-681492BF1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A666CC-E6C0-4F0F-B317-9BA9C4569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BF-59D7-4B1D-86E4-76AFC3E6E370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2D4704-8613-423F-848D-D79E0C20D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3BA81E-F004-4B04-8F5A-E363B0D4E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7D4D-5765-454B-AA03-EC2F129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659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453CEF-4A30-478C-A8A5-B6969DEF8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A1A502-43F6-4FBE-93E0-3F6B3AD105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8DD562F-E11C-4722-9CDF-E6A0530F9F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361ED5B-8ECA-45D3-8533-4E98A976A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BF-59D7-4B1D-86E4-76AFC3E6E370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B5C9627-A86A-4998-ACA7-4370DDB5B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54142D-9688-4005-A124-5BE294A97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7D4D-5765-454B-AA03-EC2F129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654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D0E948-FA27-4A37-A9FF-B12D9FC80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0A041D-633D-441A-8302-3E9349211C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B6B4381-7330-4642-922E-7F7F902FCD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B169ACA-0235-4C96-BE7F-2A776F600F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5E7E156-F749-4AFD-B2A0-5CCB135B2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320BBEF-4B76-48C4-A08A-F6ACE6BBA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BF-59D7-4B1D-86E4-76AFC3E6E370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CEADAF0-C83E-492E-B1BF-0F8274664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C16A357-C0A0-4998-A44E-6EAFDFF0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7D4D-5765-454B-AA03-EC2F129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533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4E3C66-F4D3-4B23-9228-4C0D6E8F9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C522784-8C6C-4829-AD98-8D250901D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BF-59D7-4B1D-86E4-76AFC3E6E370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8F9754-1C8A-4834-B47A-79960335A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50B75BE-8FFB-4401-A31A-3351C9504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7D4D-5765-454B-AA03-EC2F129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829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4C1AFFE-C901-468B-B0CB-382B69847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BF-59D7-4B1D-86E4-76AFC3E6E370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E047EA4-A61F-4261-83A3-D6CB990DE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C0FBE4-3C12-46EB-BF60-152050E96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7D4D-5765-454B-AA03-EC2F129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413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9B12EC-31FE-4A76-B1FA-3AC99692A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F033BC-73E9-4388-BA22-B7ED1F5991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063E96F-5E68-459A-84DC-EDFF5A536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606F852-908F-4198-8F06-15683B67D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BF-59D7-4B1D-86E4-76AFC3E6E370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44D3F8C-2C03-4B4E-B246-09EB3E750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2F07FC4-86D8-42C2-ADD0-74A30CB0B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7D4D-5765-454B-AA03-EC2F129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51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0AF6EC-F07B-4E93-B1EE-CC41DFCDD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8703CF6-8F4B-4208-9AC8-B993B79D93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BE414F5-7934-49FD-8799-326768F7AC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F2D72FC-D7F7-41B2-8470-4CE89D465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BF-59D7-4B1D-86E4-76AFC3E6E370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87CF8C-8203-464D-93B7-09633EE87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2F93C8C-34B2-4551-9076-A53A47226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7D4D-5765-454B-AA03-EC2F129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898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530FB7-EFEC-4790-BA66-EAD404DEB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8AD0A04-45E0-4738-B4EB-964717037C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BA88F1-DFA6-4B0A-9B4D-149D3F313F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2C5BF-59D7-4B1D-86E4-76AFC3E6E370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BF699A-06F5-43EA-ADB1-2A510682F9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6CC7D6-4081-4C9D-9764-FA227AEDE8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A7D4D-5765-454B-AA03-EC2F129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68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10B858-7B52-4331-9048-B8BADF0068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05" y="0"/>
            <a:ext cx="1040252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5FFE06-0BA9-4594-837E-16EF0035FCF2}"/>
              </a:ext>
            </a:extLst>
          </p:cNvPr>
          <p:cNvSpPr txBox="1"/>
          <p:nvPr/>
        </p:nvSpPr>
        <p:spPr>
          <a:xfrm>
            <a:off x="1632156" y="1120676"/>
            <a:ext cx="66171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стране </a:t>
            </a:r>
            <a:r>
              <a:rPr lang="ru-RU" sz="72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Перевертундии</a:t>
            </a:r>
            <a:endParaRPr lang="ru-RU" sz="7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029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183EB48-3779-4F92-9210-9C01144F23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6BAE5D-124A-4EC3-9094-46744A16503D}"/>
              </a:ext>
            </a:extLst>
          </p:cNvPr>
          <p:cNvSpPr txBox="1"/>
          <p:nvPr/>
        </p:nvSpPr>
        <p:spPr>
          <a:xfrm>
            <a:off x="1995948" y="1327355"/>
            <a:ext cx="809194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кисель там варят из резины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 шины делают из глины 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кирпич там жгут из молока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творог готовят из песка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стекло там плавят из бетона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плотины строят из картона…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807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183EB48-3779-4F92-9210-9C01144F23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6BAE5D-124A-4EC3-9094-46744A16503D}"/>
              </a:ext>
            </a:extLst>
          </p:cNvPr>
          <p:cNvSpPr txBox="1"/>
          <p:nvPr/>
        </p:nvSpPr>
        <p:spPr>
          <a:xfrm>
            <a:off x="1995948" y="1327355"/>
            <a:ext cx="809194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кисель там варят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 резины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 шины делают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 глины 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кирпич там жгут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 молока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творог готовят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 песка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стекло там плавят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 бетона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плотины строят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 картона…</a:t>
            </a:r>
          </a:p>
          <a:p>
            <a:pPr algn="ctr"/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238608-0324-4523-8410-28BECCD83B87}"/>
              </a:ext>
            </a:extLst>
          </p:cNvPr>
          <p:cNvSpPr txBox="1"/>
          <p:nvPr/>
        </p:nvSpPr>
        <p:spPr>
          <a:xfrm>
            <a:off x="732503" y="1327355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малины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F89F8C-02E0-4FEB-BBAB-E7DE86D8573D}"/>
              </a:ext>
            </a:extLst>
          </p:cNvPr>
          <p:cNvSpPr txBox="1"/>
          <p:nvPr/>
        </p:nvSpPr>
        <p:spPr>
          <a:xfrm>
            <a:off x="8858865" y="4326193"/>
            <a:ext cx="33331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делают   коробки. </a:t>
            </a:r>
          </a:p>
        </p:txBody>
      </p:sp>
    </p:spTree>
    <p:extLst>
      <p:ext uri="{BB962C8B-B14F-4D97-AF65-F5344CB8AC3E}">
        <p14:creationId xmlns:p14="http://schemas.microsoft.com/office/powerpoint/2010/main" val="201186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9E4096D-753F-46E5-8D64-9B53ED71EF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43B9187-EA68-49DB-A684-597726BEF612}"/>
              </a:ext>
            </a:extLst>
          </p:cNvPr>
          <p:cNvSpPr txBox="1"/>
          <p:nvPr/>
        </p:nvSpPr>
        <p:spPr>
          <a:xfrm>
            <a:off x="2310581" y="766916"/>
            <a:ext cx="7325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Слова – перевёртыши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F85DF5-9409-47CC-B021-E502EA0FEAA2}"/>
              </a:ext>
            </a:extLst>
          </p:cNvPr>
          <p:cNvSpPr txBox="1"/>
          <p:nvPr/>
        </p:nvSpPr>
        <p:spPr>
          <a:xfrm>
            <a:off x="2998838" y="2064774"/>
            <a:ext cx="278252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АЛОКШ   – </a:t>
            </a:r>
          </a:p>
          <a:p>
            <a:pPr algn="ctr"/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КОРУ  – 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КИНЕЧУ –</a:t>
            </a:r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15C5EE-B0FD-4AD5-816D-840979ADC25A}"/>
              </a:ext>
            </a:extLst>
          </p:cNvPr>
          <p:cNvSpPr txBox="1"/>
          <p:nvPr/>
        </p:nvSpPr>
        <p:spPr>
          <a:xfrm>
            <a:off x="5781367" y="2064774"/>
            <a:ext cx="3018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20EF22-E0D0-49DF-93D0-693EFD649D80}"/>
              </a:ext>
            </a:extLst>
          </p:cNvPr>
          <p:cNvSpPr txBox="1"/>
          <p:nvPr/>
        </p:nvSpPr>
        <p:spPr>
          <a:xfrm>
            <a:off x="5643715" y="3286640"/>
            <a:ext cx="3018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619E39-4026-4CFD-9E8E-EF63F8937109}"/>
              </a:ext>
            </a:extLst>
          </p:cNvPr>
          <p:cNvSpPr txBox="1"/>
          <p:nvPr/>
        </p:nvSpPr>
        <p:spPr>
          <a:xfrm>
            <a:off x="5781367" y="4537755"/>
            <a:ext cx="3018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</a:t>
            </a:r>
          </a:p>
        </p:txBody>
      </p:sp>
    </p:spTree>
    <p:extLst>
      <p:ext uri="{BB962C8B-B14F-4D97-AF65-F5344CB8AC3E}">
        <p14:creationId xmlns:p14="http://schemas.microsoft.com/office/powerpoint/2010/main" val="2872408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9E4096D-753F-46E5-8D64-9B53ED71EF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21DE76A-5603-4AE9-A8CF-597B064D8C39}"/>
              </a:ext>
            </a:extLst>
          </p:cNvPr>
          <p:cNvSpPr txBox="1"/>
          <p:nvPr/>
        </p:nvSpPr>
        <p:spPr>
          <a:xfrm>
            <a:off x="988142" y="78658"/>
            <a:ext cx="1021571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Палиндромы 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слово или сочетание слов, одинаково читающееся слева направо и справа налево. </a:t>
            </a:r>
          </a:p>
          <a:p>
            <a:pPr algn="ctr"/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02CABB-7AB9-4C02-9753-2AB0D71B8396}"/>
              </a:ext>
            </a:extLst>
          </p:cNvPr>
          <p:cNvSpPr txBox="1"/>
          <p:nvPr/>
        </p:nvSpPr>
        <p:spPr>
          <a:xfrm>
            <a:off x="2167585" y="2130969"/>
            <a:ext cx="29005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ДЕД</a:t>
            </a:r>
          </a:p>
          <a:p>
            <a:pPr algn="ctr"/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</a:t>
            </a:r>
          </a:p>
          <a:p>
            <a:pPr algn="ctr"/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18652B-8C00-48DF-BAD4-F64B6AB62380}"/>
              </a:ext>
            </a:extLst>
          </p:cNvPr>
          <p:cNvSpPr txBox="1"/>
          <p:nvPr/>
        </p:nvSpPr>
        <p:spPr>
          <a:xfrm>
            <a:off x="7235686" y="2130970"/>
            <a:ext cx="21468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АЛЛА</a:t>
            </a:r>
          </a:p>
          <a:p>
            <a:pPr algn="ctr"/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АННА</a:t>
            </a:r>
          </a:p>
          <a:p>
            <a:pPr algn="ctr"/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8EA39340-E42A-4C9B-9BCD-66AC9F81BBAE}"/>
              </a:ext>
            </a:extLst>
          </p:cNvPr>
          <p:cNvCxnSpPr/>
          <p:nvPr/>
        </p:nvCxnSpPr>
        <p:spPr>
          <a:xfrm>
            <a:off x="2649366" y="3611644"/>
            <a:ext cx="1936954" cy="0"/>
          </a:xfrm>
          <a:prstGeom prst="straightConnector1">
            <a:avLst/>
          </a:prstGeom>
          <a:ln w="349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9E428CEA-7B25-4007-9964-6BB322EEE621}"/>
              </a:ext>
            </a:extLst>
          </p:cNvPr>
          <p:cNvCxnSpPr/>
          <p:nvPr/>
        </p:nvCxnSpPr>
        <p:spPr>
          <a:xfrm>
            <a:off x="7340635" y="3611644"/>
            <a:ext cx="1936954" cy="0"/>
          </a:xfrm>
          <a:prstGeom prst="straightConnector1">
            <a:avLst/>
          </a:prstGeom>
          <a:ln w="349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38793A7-8A2C-4081-8328-A89AE3CF0450}"/>
              </a:ext>
            </a:extLst>
          </p:cNvPr>
          <p:cNvSpPr txBox="1"/>
          <p:nvPr/>
        </p:nvSpPr>
        <p:spPr>
          <a:xfrm>
            <a:off x="1067549" y="4490031"/>
            <a:ext cx="9646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роза упала на лапу </a:t>
            </a:r>
            <a:r>
              <a:rPr lang="ru-RU" sz="4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Азора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86FF97A2-3C6E-462F-9FB5-C004F4E036B8}"/>
              </a:ext>
            </a:extLst>
          </p:cNvPr>
          <p:cNvCxnSpPr>
            <a:cxnSpLocks/>
          </p:cNvCxnSpPr>
          <p:nvPr/>
        </p:nvCxnSpPr>
        <p:spPr>
          <a:xfrm>
            <a:off x="2819828" y="5563900"/>
            <a:ext cx="5976302" cy="30217"/>
          </a:xfrm>
          <a:prstGeom prst="straightConnector1">
            <a:avLst/>
          </a:prstGeom>
          <a:ln w="349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7531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9E4096D-753F-46E5-8D64-9B53ED71EF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6EF4D32-760D-4AA5-9E0E-B806431AED32}"/>
              </a:ext>
            </a:extLst>
          </p:cNvPr>
          <p:cNvSpPr txBox="1"/>
          <p:nvPr/>
        </p:nvSpPr>
        <p:spPr>
          <a:xfrm>
            <a:off x="725557" y="536713"/>
            <a:ext cx="1085353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Спунеризмы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игра слов, при которой два близких слова в предложении меняются начальными частями, слогами или буквами. </a:t>
            </a: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004314-438E-46B7-BA8A-1ED003ABCD9B}"/>
              </a:ext>
            </a:extLst>
          </p:cNvPr>
          <p:cNvSpPr txBox="1"/>
          <p:nvPr/>
        </p:nvSpPr>
        <p:spPr>
          <a:xfrm>
            <a:off x="2706757" y="3309818"/>
            <a:ext cx="68911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РЫБНЯЯ   ЗИМАЛКА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14749F-2E15-446D-B122-C7B23ADBF359}"/>
              </a:ext>
            </a:extLst>
          </p:cNvPr>
          <p:cNvSpPr txBox="1"/>
          <p:nvPr/>
        </p:nvSpPr>
        <p:spPr>
          <a:xfrm>
            <a:off x="2706757" y="4125636"/>
            <a:ext cx="68911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 </a:t>
            </a: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НЯЯ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 </a:t>
            </a: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АЛКА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FBC71F-AE15-422D-BDC1-C68B2A47D2F7}"/>
              </a:ext>
            </a:extLst>
          </p:cNvPr>
          <p:cNvSpPr txBox="1"/>
          <p:nvPr/>
        </p:nvSpPr>
        <p:spPr>
          <a:xfrm>
            <a:off x="2706757" y="4941454"/>
            <a:ext cx="68911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ЗИМНЯЯ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РЫБАЛКА</a:t>
            </a:r>
          </a:p>
        </p:txBody>
      </p:sp>
    </p:spTree>
    <p:extLst>
      <p:ext uri="{BB962C8B-B14F-4D97-AF65-F5344CB8AC3E}">
        <p14:creationId xmlns:p14="http://schemas.microsoft.com/office/powerpoint/2010/main" val="3865607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9E4096D-753F-46E5-8D64-9B53ED71EF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26" name="Picture 2" descr="https://fsd.videouroki.net/html/2017/12/09/v_5a2c01b991492/99702416_2.jpeg">
            <a:extLst>
              <a:ext uri="{FF2B5EF4-FFF2-40B4-BE49-F238E27FC236}">
                <a16:creationId xmlns:a16="http://schemas.microsoft.com/office/drawing/2014/main" id="{F922D555-A083-4779-9813-B8CF25DF5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774" y="363794"/>
            <a:ext cx="11120284" cy="62041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025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179</TotalTime>
  <Words>147</Words>
  <Application>Microsoft Office PowerPoint</Application>
  <PresentationFormat>Широкоэкранный</PresentationFormat>
  <Paragraphs>37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12</cp:revision>
  <dcterms:created xsi:type="dcterms:W3CDTF">2021-04-05T18:58:01Z</dcterms:created>
  <dcterms:modified xsi:type="dcterms:W3CDTF">2021-10-24T10:56:26Z</dcterms:modified>
</cp:coreProperties>
</file>