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56" r:id="rId2"/>
    <p:sldId id="270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 autoAdjust="0"/>
    <p:restoredTop sz="94598" autoAdjust="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3043AD85-770F-4D04-94E5-4974AE354D0B}" type="datetimeFigureOut">
              <a:rPr lang="ru-RU" smtClean="0"/>
              <a:pPr/>
              <a:t>24.10.2021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F11D8D5-F2A8-4512-8C98-6629FBF7FC6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3AD85-770F-4D04-94E5-4974AE354D0B}" type="datetimeFigureOut">
              <a:rPr lang="ru-RU" smtClean="0"/>
              <a:pPr/>
              <a:t>24.10.2021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1D8D5-F2A8-4512-8C98-6629FBF7FC6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3AD85-770F-4D04-94E5-4974AE354D0B}" type="datetimeFigureOut">
              <a:rPr lang="ru-RU" smtClean="0"/>
              <a:pPr/>
              <a:t>24.10.2021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1D8D5-F2A8-4512-8C98-6629FBF7FC6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3043AD85-770F-4D04-94E5-4974AE354D0B}" type="datetimeFigureOut">
              <a:rPr lang="ru-RU" smtClean="0"/>
              <a:pPr/>
              <a:t>24.10.2021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1D8D5-F2A8-4512-8C98-6629FBF7FC6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3043AD85-770F-4D04-94E5-4974AE354D0B}" type="datetimeFigureOut">
              <a:rPr lang="ru-RU" smtClean="0"/>
              <a:pPr/>
              <a:t>24.10.2021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F11D8D5-F2A8-4512-8C98-6629FBF7FC6C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043AD85-770F-4D04-94E5-4974AE354D0B}" type="datetimeFigureOut">
              <a:rPr lang="ru-RU" smtClean="0"/>
              <a:pPr/>
              <a:t>24.10.2021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F11D8D5-F2A8-4512-8C98-6629FBF7FC6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3043AD85-770F-4D04-94E5-4974AE354D0B}" type="datetimeFigureOut">
              <a:rPr lang="ru-RU" smtClean="0"/>
              <a:pPr/>
              <a:t>24.10.2021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F11D8D5-F2A8-4512-8C98-6629FBF7FC6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3AD85-770F-4D04-94E5-4974AE354D0B}" type="datetimeFigureOut">
              <a:rPr lang="ru-RU" smtClean="0"/>
              <a:pPr/>
              <a:t>24.10.2021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1D8D5-F2A8-4512-8C98-6629FBF7FC6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043AD85-770F-4D04-94E5-4974AE354D0B}" type="datetimeFigureOut">
              <a:rPr lang="ru-RU" smtClean="0"/>
              <a:pPr/>
              <a:t>24.10.2021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F11D8D5-F2A8-4512-8C98-6629FBF7FC6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3043AD85-770F-4D04-94E5-4974AE354D0B}" type="datetimeFigureOut">
              <a:rPr lang="ru-RU" smtClean="0"/>
              <a:pPr/>
              <a:t>24.10.2021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F11D8D5-F2A8-4512-8C98-6629FBF7FC6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3043AD85-770F-4D04-94E5-4974AE354D0B}" type="datetimeFigureOut">
              <a:rPr lang="ru-RU" smtClean="0"/>
              <a:pPr/>
              <a:t>24.10.2021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F11D8D5-F2A8-4512-8C98-6629FBF7FC6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3043AD85-770F-4D04-94E5-4974AE354D0B}" type="datetimeFigureOut">
              <a:rPr lang="ru-RU" smtClean="0"/>
              <a:pPr/>
              <a:t>24.10.2021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F11D8D5-F2A8-4512-8C98-6629FBF7FC6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0166" y="785794"/>
            <a:ext cx="6960414" cy="428628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6000" dirty="0" smtClean="0"/>
              <a:t>Викторина</a:t>
            </a:r>
            <a:br>
              <a:rPr lang="ru-RU" sz="6000" dirty="0" smtClean="0"/>
            </a:br>
            <a:r>
              <a:rPr lang="ru-RU" sz="6000" b="1" dirty="0" smtClean="0"/>
              <a:t>«Информатика </a:t>
            </a:r>
            <a:br>
              <a:rPr lang="ru-RU" sz="6000" b="1" dirty="0" smtClean="0"/>
            </a:br>
            <a:r>
              <a:rPr lang="ru-RU" sz="6000" b="1" dirty="0" smtClean="0"/>
              <a:t>для всех»</a:t>
            </a: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5105400"/>
            <a:ext cx="6286544" cy="1752600"/>
          </a:xfrm>
        </p:spPr>
        <p:txBody>
          <a:bodyPr>
            <a:normAutofit/>
          </a:bodyPr>
          <a:lstStyle/>
          <a:p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77864322_7d77132b886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14480" y="2643182"/>
            <a:ext cx="2143140" cy="2277088"/>
          </a:xfrm>
          <a:prstGeom prst="rect">
            <a:avLst/>
          </a:prstGeo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/>
          <a:lstStyle/>
          <a:p>
            <a:r>
              <a:rPr lang="ru-RU" dirty="0" smtClean="0"/>
              <a:t>8 вопрос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ВАРИАНТЫ ОТВЕТОВ: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642910" y="2428868"/>
            <a:ext cx="1000132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/>
              <a:t>1</a:t>
            </a:r>
            <a:endParaRPr lang="ru-RU" sz="3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786314" y="285728"/>
            <a:ext cx="3500462" cy="64294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На чём печатают буквы и цифры?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928794" y="4572008"/>
            <a:ext cx="3500462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мышка</a:t>
            </a:r>
            <a:endParaRPr lang="ru-RU" sz="2400" dirty="0"/>
          </a:p>
        </p:txBody>
      </p:sp>
      <p:sp>
        <p:nvSpPr>
          <p:cNvPr id="8" name="Овал 7"/>
          <p:cNvSpPr/>
          <p:nvPr/>
        </p:nvSpPr>
        <p:spPr>
          <a:xfrm>
            <a:off x="642910" y="3571876"/>
            <a:ext cx="928694" cy="857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/>
              <a:t>2</a:t>
            </a:r>
            <a:endParaRPr lang="ru-RU" sz="30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928794" y="3571876"/>
            <a:ext cx="3429024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r>
              <a:rPr lang="ru-RU" sz="2400" dirty="0" smtClean="0"/>
              <a:t>монитор</a:t>
            </a:r>
            <a:endParaRPr lang="ru-RU" sz="2400" dirty="0"/>
          </a:p>
        </p:txBody>
      </p:sp>
      <p:sp>
        <p:nvSpPr>
          <p:cNvPr id="10" name="Овал 9"/>
          <p:cNvSpPr/>
          <p:nvPr/>
        </p:nvSpPr>
        <p:spPr>
          <a:xfrm>
            <a:off x="642910" y="4572008"/>
            <a:ext cx="928694" cy="857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/>
              <a:t>3</a:t>
            </a:r>
            <a:endParaRPr lang="ru-RU" sz="30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857356" y="2571744"/>
            <a:ext cx="3429024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клавиатура</a:t>
            </a:r>
            <a:endParaRPr lang="ru-RU" sz="2400" dirty="0"/>
          </a:p>
        </p:txBody>
      </p:sp>
      <p:sp>
        <p:nvSpPr>
          <p:cNvPr id="14" name="Овал 13"/>
          <p:cNvSpPr/>
          <p:nvPr/>
        </p:nvSpPr>
        <p:spPr>
          <a:xfrm>
            <a:off x="6215074" y="1571612"/>
            <a:ext cx="2428892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Неправильно</a:t>
            </a:r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6215074" y="1571612"/>
            <a:ext cx="2428892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правильно</a:t>
            </a:r>
            <a:endParaRPr lang="ru-RU" dirty="0"/>
          </a:p>
        </p:txBody>
      </p:sp>
      <p:sp>
        <p:nvSpPr>
          <p:cNvPr id="17" name="Прямоугольник 16">
            <a:hlinkClick r:id="" action="ppaction://hlinkshowjump?jump=nextslide"/>
          </p:cNvPr>
          <p:cNvSpPr/>
          <p:nvPr/>
        </p:nvSpPr>
        <p:spPr>
          <a:xfrm>
            <a:off x="4000496" y="5857892"/>
            <a:ext cx="257176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далее</a:t>
            </a:r>
            <a:endParaRPr lang="ru-RU" dirty="0"/>
          </a:p>
        </p:txBody>
      </p:sp>
      <p:pic>
        <p:nvPicPr>
          <p:cNvPr id="15" name="Рисунок 14" descr="77864322_7d77132b886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43670" y="3143248"/>
            <a:ext cx="2500330" cy="2500330"/>
          </a:xfrm>
          <a:prstGeom prst="rect">
            <a:avLst/>
          </a:prstGeo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4" grpId="2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/>
          <a:lstStyle/>
          <a:p>
            <a:r>
              <a:rPr lang="ru-RU" dirty="0" smtClean="0"/>
              <a:t>9 вопрос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ВАРИАНТЫ ОТВЕТОВ: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642910" y="2428868"/>
            <a:ext cx="1000132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/>
              <a:t>1</a:t>
            </a:r>
            <a:endParaRPr lang="ru-RU" sz="3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143504" y="428604"/>
            <a:ext cx="3500462" cy="7143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на каком устройстве сделана эта викторина?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928794" y="2571744"/>
            <a:ext cx="3500462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На телевизоре</a:t>
            </a:r>
            <a:endParaRPr lang="ru-RU" sz="2400" dirty="0"/>
          </a:p>
        </p:txBody>
      </p:sp>
      <p:sp>
        <p:nvSpPr>
          <p:cNvPr id="8" name="Овал 7"/>
          <p:cNvSpPr/>
          <p:nvPr/>
        </p:nvSpPr>
        <p:spPr>
          <a:xfrm>
            <a:off x="642910" y="3571876"/>
            <a:ext cx="928694" cy="857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/>
              <a:t>2</a:t>
            </a:r>
            <a:endParaRPr lang="ru-RU" sz="30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928794" y="3571876"/>
            <a:ext cx="3429024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r>
              <a:rPr lang="ru-RU" sz="2400" dirty="0" smtClean="0"/>
              <a:t>На пылесосе</a:t>
            </a:r>
            <a:endParaRPr lang="ru-RU" sz="2400" dirty="0"/>
          </a:p>
        </p:txBody>
      </p:sp>
      <p:sp>
        <p:nvSpPr>
          <p:cNvPr id="10" name="Овал 9"/>
          <p:cNvSpPr/>
          <p:nvPr/>
        </p:nvSpPr>
        <p:spPr>
          <a:xfrm>
            <a:off x="642910" y="4572008"/>
            <a:ext cx="928694" cy="857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/>
              <a:t>3</a:t>
            </a:r>
            <a:endParaRPr lang="ru-RU" sz="30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000232" y="4572008"/>
            <a:ext cx="3429024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На компьютере</a:t>
            </a:r>
            <a:endParaRPr lang="ru-RU" sz="2400" dirty="0"/>
          </a:p>
        </p:txBody>
      </p:sp>
      <p:sp>
        <p:nvSpPr>
          <p:cNvPr id="14" name="Овал 13"/>
          <p:cNvSpPr/>
          <p:nvPr/>
        </p:nvSpPr>
        <p:spPr>
          <a:xfrm>
            <a:off x="6215074" y="1500174"/>
            <a:ext cx="2428892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Неправильно</a:t>
            </a:r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6215074" y="1500174"/>
            <a:ext cx="2428892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правильно</a:t>
            </a:r>
            <a:endParaRPr lang="ru-RU" dirty="0"/>
          </a:p>
        </p:txBody>
      </p:sp>
      <p:sp>
        <p:nvSpPr>
          <p:cNvPr id="17" name="Прямоугольник 16">
            <a:hlinkClick r:id="" action="ppaction://hlinkshowjump?jump=nextslide"/>
          </p:cNvPr>
          <p:cNvSpPr/>
          <p:nvPr/>
        </p:nvSpPr>
        <p:spPr>
          <a:xfrm>
            <a:off x="4000496" y="5857892"/>
            <a:ext cx="257176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далее</a:t>
            </a:r>
            <a:endParaRPr lang="ru-RU" dirty="0"/>
          </a:p>
        </p:txBody>
      </p:sp>
      <p:pic>
        <p:nvPicPr>
          <p:cNvPr id="15" name="Рисунок 14" descr="77864322_7d77132b886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15074" y="3214686"/>
            <a:ext cx="2500330" cy="2500330"/>
          </a:xfrm>
          <a:prstGeom prst="rect">
            <a:avLst/>
          </a:prstGeo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4" grpId="2" animBg="1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/>
          <a:lstStyle/>
          <a:p>
            <a:r>
              <a:rPr lang="ru-RU" dirty="0" smtClean="0"/>
              <a:t>10 вопрос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ВАРИАНТЫ ОТВЕТОВ: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642910" y="2428868"/>
            <a:ext cx="1000132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/>
              <a:t>1</a:t>
            </a:r>
            <a:endParaRPr lang="ru-RU" sz="3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143504" y="500042"/>
            <a:ext cx="3500462" cy="50006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Понравилась викторина?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857356" y="2500306"/>
            <a:ext cx="3500462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Не очень</a:t>
            </a:r>
            <a:endParaRPr lang="ru-RU" sz="2400" dirty="0"/>
          </a:p>
        </p:txBody>
      </p:sp>
      <p:sp>
        <p:nvSpPr>
          <p:cNvPr id="8" name="Овал 7"/>
          <p:cNvSpPr/>
          <p:nvPr/>
        </p:nvSpPr>
        <p:spPr>
          <a:xfrm>
            <a:off x="642910" y="3571876"/>
            <a:ext cx="928694" cy="857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/>
              <a:t>2</a:t>
            </a:r>
            <a:endParaRPr lang="ru-RU" sz="30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928794" y="3571876"/>
            <a:ext cx="3429024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r>
              <a:rPr lang="ru-RU" sz="2400" dirty="0" smtClean="0"/>
              <a:t>Нужно дорабатывать</a:t>
            </a:r>
            <a:endParaRPr lang="ru-RU" sz="2400" dirty="0"/>
          </a:p>
        </p:txBody>
      </p:sp>
      <p:sp>
        <p:nvSpPr>
          <p:cNvPr id="10" name="Овал 9"/>
          <p:cNvSpPr/>
          <p:nvPr/>
        </p:nvSpPr>
        <p:spPr>
          <a:xfrm>
            <a:off x="642910" y="4572008"/>
            <a:ext cx="928694" cy="857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/>
              <a:t>3</a:t>
            </a:r>
            <a:endParaRPr lang="ru-RU" sz="30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000232" y="4572008"/>
            <a:ext cx="3429024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Да конечно</a:t>
            </a:r>
            <a:endParaRPr lang="ru-RU" sz="2400" dirty="0"/>
          </a:p>
        </p:txBody>
      </p:sp>
      <p:pic>
        <p:nvPicPr>
          <p:cNvPr id="15" name="Рисунок 14" descr="77864322_7d77132b886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43636" y="3286124"/>
            <a:ext cx="2500330" cy="2500330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000108"/>
            <a:ext cx="7772400" cy="1571636"/>
          </a:xfrm>
        </p:spPr>
        <p:txBody>
          <a:bodyPr>
            <a:noAutofit/>
          </a:bodyPr>
          <a:lstStyle/>
          <a:p>
            <a:r>
              <a:rPr lang="ru-RU" sz="16600" dirty="0" smtClean="0"/>
              <a:t>Конец 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85918" y="3357562"/>
            <a:ext cx="7500990" cy="1752600"/>
          </a:xfrm>
        </p:spPr>
        <p:txBody>
          <a:bodyPr>
            <a:noAutofit/>
          </a:bodyPr>
          <a:lstStyle/>
          <a:p>
            <a:pPr algn="ctr"/>
            <a:r>
              <a:rPr lang="ru-RU" sz="9600" dirty="0" smtClean="0">
                <a:solidFill>
                  <a:schemeClr val="tx1"/>
                </a:solidFill>
              </a:rPr>
              <a:t>Успехов!</a:t>
            </a:r>
            <a:endParaRPr lang="ru-RU" sz="9600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77864322_7d77132b886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3929066"/>
            <a:ext cx="2500330" cy="2500330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772816"/>
            <a:ext cx="8229600" cy="4572000"/>
          </a:xfrm>
        </p:spPr>
        <p:txBody>
          <a:bodyPr>
            <a:normAutofit/>
          </a:bodyPr>
          <a:lstStyle/>
          <a:p>
            <a:pPr marL="64008" indent="0">
              <a:buNone/>
            </a:pPr>
            <a:endParaRPr lang="ru-RU" dirty="0" smtClean="0"/>
          </a:p>
          <a:p>
            <a:pPr marL="64008" indent="0">
              <a:buNone/>
            </a:pPr>
            <a:endParaRPr lang="ru-RU" dirty="0"/>
          </a:p>
          <a:p>
            <a:pPr marL="64008" indent="0">
              <a:buNone/>
            </a:pPr>
            <a:endParaRPr lang="ru-RU" dirty="0" smtClean="0"/>
          </a:p>
          <a:p>
            <a:pPr marL="64008" indent="0">
              <a:buNone/>
            </a:pPr>
            <a:endParaRPr lang="ru-RU" dirty="0"/>
          </a:p>
          <a:p>
            <a:pPr marL="64008" indent="0" algn="ctr">
              <a:buNone/>
            </a:pPr>
            <a:r>
              <a:rPr lang="ru-RU" b="1" dirty="0"/>
              <a:t>МОУ «Лицей №23</a:t>
            </a:r>
            <a:r>
              <a:rPr lang="ru-RU" b="1" dirty="0" smtClean="0"/>
              <a:t>»</a:t>
            </a:r>
          </a:p>
          <a:p>
            <a:pPr marL="64008" indent="0" algn="ctr">
              <a:buNone/>
            </a:pPr>
            <a:r>
              <a:rPr lang="ru-RU" b="1" dirty="0" smtClean="0"/>
              <a:t>П. </a:t>
            </a:r>
            <a:r>
              <a:rPr lang="ru-RU" b="1" dirty="0" err="1" smtClean="0"/>
              <a:t>Белоозерский</a:t>
            </a:r>
            <a:endParaRPr lang="ru-RU" b="1" dirty="0"/>
          </a:p>
          <a:p>
            <a:pPr marL="64008" indent="0">
              <a:buNone/>
            </a:pPr>
            <a:endParaRPr lang="ru-RU" dirty="0"/>
          </a:p>
          <a:p>
            <a:pPr marL="64008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4720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/>
          <a:lstStyle/>
          <a:p>
            <a:r>
              <a:rPr lang="ru-RU" dirty="0" smtClean="0"/>
              <a:t>1 вопрос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ВАРИАНТЫ ОТВЕТОВ: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642910" y="2428868"/>
            <a:ext cx="1000132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/>
              <a:t>1</a:t>
            </a:r>
            <a:endParaRPr lang="ru-RU" sz="3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429124" y="285728"/>
            <a:ext cx="3500462" cy="92869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Какой магнитный носитель имеет форму пиццы</a:t>
            </a:r>
            <a:r>
              <a:rPr lang="ru-RU" sz="20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?</a:t>
            </a:r>
            <a:endParaRPr lang="ru-RU" sz="20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857356" y="2500306"/>
            <a:ext cx="3500462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дискета</a:t>
            </a:r>
            <a:endParaRPr lang="ru-RU" sz="2400" dirty="0"/>
          </a:p>
        </p:txBody>
      </p:sp>
      <p:sp>
        <p:nvSpPr>
          <p:cNvPr id="8" name="Овал 7"/>
          <p:cNvSpPr/>
          <p:nvPr/>
        </p:nvSpPr>
        <p:spPr>
          <a:xfrm>
            <a:off x="642910" y="3571876"/>
            <a:ext cx="928694" cy="857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/>
              <a:t>2</a:t>
            </a:r>
            <a:endParaRPr lang="ru-RU" sz="30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928794" y="3571876"/>
            <a:ext cx="3429024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r>
              <a:rPr lang="ru-RU" sz="2400" dirty="0" smtClean="0"/>
              <a:t>Жесткий диск</a:t>
            </a:r>
            <a:endParaRPr lang="ru-RU" sz="2400" dirty="0"/>
          </a:p>
        </p:txBody>
      </p:sp>
      <p:sp>
        <p:nvSpPr>
          <p:cNvPr id="10" name="Овал 9"/>
          <p:cNvSpPr/>
          <p:nvPr/>
        </p:nvSpPr>
        <p:spPr>
          <a:xfrm>
            <a:off x="642910" y="4572008"/>
            <a:ext cx="928694" cy="857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/>
              <a:t>3</a:t>
            </a:r>
            <a:endParaRPr lang="ru-RU" sz="30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000232" y="4572008"/>
            <a:ext cx="3429024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Компакт-диск</a:t>
            </a:r>
            <a:endParaRPr lang="ru-RU" sz="2400" dirty="0"/>
          </a:p>
        </p:txBody>
      </p:sp>
      <p:sp>
        <p:nvSpPr>
          <p:cNvPr id="14" name="Овал 13"/>
          <p:cNvSpPr/>
          <p:nvPr/>
        </p:nvSpPr>
        <p:spPr>
          <a:xfrm>
            <a:off x="6215074" y="1500174"/>
            <a:ext cx="2428892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Неправильно</a:t>
            </a:r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6215074" y="1500174"/>
            <a:ext cx="2428892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правильно</a:t>
            </a:r>
            <a:endParaRPr lang="ru-RU" dirty="0"/>
          </a:p>
        </p:txBody>
      </p:sp>
      <p:sp>
        <p:nvSpPr>
          <p:cNvPr id="17" name="Прямоугольник 16">
            <a:hlinkClick r:id="" action="ppaction://hlinkshowjump?jump=nextslide"/>
          </p:cNvPr>
          <p:cNvSpPr/>
          <p:nvPr/>
        </p:nvSpPr>
        <p:spPr>
          <a:xfrm>
            <a:off x="4000496" y="5857892"/>
            <a:ext cx="257176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далее</a:t>
            </a:r>
            <a:endParaRPr lang="ru-RU" dirty="0"/>
          </a:p>
        </p:txBody>
      </p:sp>
      <p:pic>
        <p:nvPicPr>
          <p:cNvPr id="15" name="Рисунок 14" descr="77864322_7d77132b886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15074" y="3214686"/>
            <a:ext cx="2500330" cy="2500330"/>
          </a:xfrm>
          <a:prstGeom prst="rect">
            <a:avLst/>
          </a:prstGeom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4" grpId="2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/>
          <a:lstStyle/>
          <a:p>
            <a:r>
              <a:rPr lang="ru-RU" dirty="0" smtClean="0"/>
              <a:t>2 вопрос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ВАРИАНТЫ ОТВЕТОВ: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642910" y="2428868"/>
            <a:ext cx="1000132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/>
              <a:t>1</a:t>
            </a:r>
            <a:endParaRPr lang="ru-RU" sz="3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43438" y="357166"/>
            <a:ext cx="3500462" cy="8572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Как зовут дирижера оркестра компьютерных устройств?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857356" y="4643446"/>
            <a:ext cx="2857520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клавиатура</a:t>
            </a:r>
            <a:endParaRPr lang="ru-RU" sz="2400" dirty="0"/>
          </a:p>
        </p:txBody>
      </p:sp>
      <p:sp>
        <p:nvSpPr>
          <p:cNvPr id="8" name="Овал 7"/>
          <p:cNvSpPr/>
          <p:nvPr/>
        </p:nvSpPr>
        <p:spPr>
          <a:xfrm>
            <a:off x="642910" y="3571876"/>
            <a:ext cx="928694" cy="857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/>
              <a:t>2</a:t>
            </a:r>
            <a:endParaRPr lang="ru-RU" sz="30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928794" y="3643314"/>
            <a:ext cx="2786082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r>
              <a:rPr lang="ru-RU" sz="2400" dirty="0" smtClean="0"/>
              <a:t>файл</a:t>
            </a:r>
            <a:endParaRPr lang="ru-RU" sz="2400" dirty="0"/>
          </a:p>
        </p:txBody>
      </p:sp>
      <p:sp>
        <p:nvSpPr>
          <p:cNvPr id="10" name="Овал 9"/>
          <p:cNvSpPr/>
          <p:nvPr/>
        </p:nvSpPr>
        <p:spPr>
          <a:xfrm>
            <a:off x="642910" y="4572008"/>
            <a:ext cx="928694" cy="857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/>
              <a:t>3</a:t>
            </a:r>
            <a:endParaRPr lang="ru-RU" sz="30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928794" y="2428868"/>
            <a:ext cx="2786082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Операционная система</a:t>
            </a:r>
            <a:endParaRPr lang="ru-RU" sz="2400" dirty="0"/>
          </a:p>
        </p:txBody>
      </p:sp>
      <p:sp>
        <p:nvSpPr>
          <p:cNvPr id="14" name="Овал 13"/>
          <p:cNvSpPr/>
          <p:nvPr/>
        </p:nvSpPr>
        <p:spPr>
          <a:xfrm>
            <a:off x="6215074" y="1571612"/>
            <a:ext cx="2428892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Неправильно</a:t>
            </a:r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6215074" y="1571612"/>
            <a:ext cx="2428892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правильно</a:t>
            </a:r>
            <a:endParaRPr lang="ru-RU" dirty="0"/>
          </a:p>
        </p:txBody>
      </p:sp>
      <p:sp>
        <p:nvSpPr>
          <p:cNvPr id="17" name="Прямоугольник 16">
            <a:hlinkClick r:id="" action="ppaction://hlinkshowjump?jump=nextslide"/>
          </p:cNvPr>
          <p:cNvSpPr/>
          <p:nvPr/>
        </p:nvSpPr>
        <p:spPr>
          <a:xfrm>
            <a:off x="4000496" y="5857892"/>
            <a:ext cx="257176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далее</a:t>
            </a:r>
            <a:endParaRPr lang="ru-RU" dirty="0"/>
          </a:p>
        </p:txBody>
      </p:sp>
      <p:pic>
        <p:nvPicPr>
          <p:cNvPr id="15" name="Рисунок 14" descr="77864322_7d77132b886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72132" y="3071810"/>
            <a:ext cx="2500330" cy="2500330"/>
          </a:xfrm>
          <a:prstGeom prst="rect">
            <a:avLst/>
          </a:prstGeo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4" grpId="2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/>
          <a:lstStyle/>
          <a:p>
            <a:r>
              <a:rPr lang="ru-RU" dirty="0" smtClean="0"/>
              <a:t>3 вопрос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ВАРИАНТЫ ОТВЕТОВ: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642910" y="2428868"/>
            <a:ext cx="1000132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/>
              <a:t>1</a:t>
            </a:r>
            <a:endParaRPr lang="ru-RU" sz="3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714876" y="428604"/>
            <a:ext cx="3500462" cy="7143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Оно есть как и у файла так у человека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857356" y="2500306"/>
            <a:ext cx="3500462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140" dirty="0" smtClean="0"/>
              <a:t>фамилия</a:t>
            </a:r>
            <a:endParaRPr lang="ru-RU" sz="2140" dirty="0"/>
          </a:p>
        </p:txBody>
      </p:sp>
      <p:sp>
        <p:nvSpPr>
          <p:cNvPr id="8" name="Овал 7"/>
          <p:cNvSpPr/>
          <p:nvPr/>
        </p:nvSpPr>
        <p:spPr>
          <a:xfrm>
            <a:off x="642910" y="3571876"/>
            <a:ext cx="928694" cy="857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/>
              <a:t>2</a:t>
            </a:r>
            <a:endParaRPr lang="ru-RU" sz="30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928794" y="4643446"/>
            <a:ext cx="3429024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r>
              <a:rPr lang="ru-RU" dirty="0" smtClean="0"/>
              <a:t>отчество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642910" y="4572008"/>
            <a:ext cx="928694" cy="857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/>
              <a:t>3</a:t>
            </a:r>
            <a:endParaRPr lang="ru-RU" sz="30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928794" y="3500438"/>
            <a:ext cx="3429024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имя</a:t>
            </a:r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6215074" y="1571612"/>
            <a:ext cx="2571768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Неправильно</a:t>
            </a:r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6215074" y="1571612"/>
            <a:ext cx="2571768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правильно</a:t>
            </a:r>
            <a:endParaRPr lang="ru-RU" dirty="0"/>
          </a:p>
        </p:txBody>
      </p:sp>
      <p:sp>
        <p:nvSpPr>
          <p:cNvPr id="17" name="Прямоугольник 16">
            <a:hlinkClick r:id="" action="ppaction://hlinkshowjump?jump=nextslide"/>
          </p:cNvPr>
          <p:cNvSpPr/>
          <p:nvPr/>
        </p:nvSpPr>
        <p:spPr>
          <a:xfrm>
            <a:off x="4000496" y="5857892"/>
            <a:ext cx="257176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далее</a:t>
            </a:r>
            <a:endParaRPr lang="ru-RU" dirty="0"/>
          </a:p>
        </p:txBody>
      </p:sp>
      <p:pic>
        <p:nvPicPr>
          <p:cNvPr id="15" name="Рисунок 14" descr="77864322_7d77132b886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15074" y="3214686"/>
            <a:ext cx="2500330" cy="2500330"/>
          </a:xfrm>
          <a:prstGeom prst="rect">
            <a:avLst/>
          </a:prstGeo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4" grpId="2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0"/>
            <a:ext cx="5857916" cy="5714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4 вопрос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ВАРИАНТЫ ОТВЕТОВ: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642910" y="2428868"/>
            <a:ext cx="1000132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/>
              <a:t>1</a:t>
            </a:r>
            <a:endParaRPr lang="ru-RU" sz="3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43438" y="142852"/>
            <a:ext cx="3500462" cy="14287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Как долго хранится информация в постоянной памяти компьютера?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928794" y="4643446"/>
            <a:ext cx="3500462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1 день</a:t>
            </a:r>
            <a:endParaRPr lang="ru-RU" sz="2400" dirty="0"/>
          </a:p>
        </p:txBody>
      </p:sp>
      <p:sp>
        <p:nvSpPr>
          <p:cNvPr id="8" name="Овал 7"/>
          <p:cNvSpPr/>
          <p:nvPr/>
        </p:nvSpPr>
        <p:spPr>
          <a:xfrm>
            <a:off x="642910" y="3571876"/>
            <a:ext cx="928694" cy="857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/>
              <a:t>2</a:t>
            </a:r>
            <a:endParaRPr lang="ru-RU" sz="30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928794" y="3571876"/>
            <a:ext cx="3429024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r>
              <a:rPr lang="ru-RU" sz="2400" dirty="0" smtClean="0"/>
              <a:t>1 неделю</a:t>
            </a:r>
            <a:endParaRPr lang="ru-RU" sz="2400" dirty="0"/>
          </a:p>
        </p:txBody>
      </p:sp>
      <p:sp>
        <p:nvSpPr>
          <p:cNvPr id="10" name="Овал 9"/>
          <p:cNvSpPr/>
          <p:nvPr/>
        </p:nvSpPr>
        <p:spPr>
          <a:xfrm>
            <a:off x="642910" y="4572008"/>
            <a:ext cx="928694" cy="857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/>
              <a:t>3</a:t>
            </a:r>
            <a:endParaRPr lang="ru-RU" sz="30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928794" y="2428868"/>
            <a:ext cx="3429024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Сколь угодно долго</a:t>
            </a:r>
            <a:endParaRPr lang="ru-RU" sz="2400" dirty="0"/>
          </a:p>
        </p:txBody>
      </p:sp>
      <p:sp>
        <p:nvSpPr>
          <p:cNvPr id="14" name="Овал 13"/>
          <p:cNvSpPr/>
          <p:nvPr/>
        </p:nvSpPr>
        <p:spPr>
          <a:xfrm>
            <a:off x="6286512" y="1571612"/>
            <a:ext cx="2428892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Неправильно</a:t>
            </a:r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6286512" y="1571612"/>
            <a:ext cx="2428892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правильно</a:t>
            </a:r>
            <a:endParaRPr lang="ru-RU" dirty="0"/>
          </a:p>
        </p:txBody>
      </p:sp>
      <p:sp>
        <p:nvSpPr>
          <p:cNvPr id="17" name="Прямоугольник 16">
            <a:hlinkClick r:id="" action="ppaction://hlinkshowjump?jump=nextslide"/>
          </p:cNvPr>
          <p:cNvSpPr/>
          <p:nvPr/>
        </p:nvSpPr>
        <p:spPr>
          <a:xfrm>
            <a:off x="4000496" y="5857892"/>
            <a:ext cx="257176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далее</a:t>
            </a:r>
            <a:endParaRPr lang="ru-RU" dirty="0"/>
          </a:p>
        </p:txBody>
      </p:sp>
      <p:pic>
        <p:nvPicPr>
          <p:cNvPr id="15" name="Рисунок 14" descr="77864322_7d77132b886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43636" y="3357562"/>
            <a:ext cx="2500330" cy="2500330"/>
          </a:xfrm>
          <a:prstGeom prst="rect">
            <a:avLst/>
          </a:prstGeo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4" grpId="2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3471858" cy="4286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5 вопрос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ВАРИАНТЫ ОТВЕТОВ: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642910" y="2428868"/>
            <a:ext cx="1000132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/>
              <a:t>1</a:t>
            </a:r>
            <a:endParaRPr lang="ru-RU" sz="3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142852"/>
            <a:ext cx="3500462" cy="121444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Сколько различных символов содержится в сообщении из двух символьного алфавита?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857356" y="2500306"/>
            <a:ext cx="3500462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8</a:t>
            </a:r>
            <a:endParaRPr lang="ru-RU" sz="2400" dirty="0"/>
          </a:p>
        </p:txBody>
      </p:sp>
      <p:sp>
        <p:nvSpPr>
          <p:cNvPr id="8" name="Овал 7"/>
          <p:cNvSpPr/>
          <p:nvPr/>
        </p:nvSpPr>
        <p:spPr>
          <a:xfrm>
            <a:off x="642910" y="3571876"/>
            <a:ext cx="928694" cy="857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/>
              <a:t>2</a:t>
            </a:r>
            <a:endParaRPr lang="ru-RU" sz="30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928794" y="3571876"/>
            <a:ext cx="3429024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r>
              <a:rPr lang="ru-RU" sz="2400" dirty="0" smtClean="0"/>
              <a:t>3</a:t>
            </a:r>
            <a:endParaRPr lang="ru-RU" sz="2400" dirty="0"/>
          </a:p>
        </p:txBody>
      </p:sp>
      <p:sp>
        <p:nvSpPr>
          <p:cNvPr id="10" name="Овал 9"/>
          <p:cNvSpPr/>
          <p:nvPr/>
        </p:nvSpPr>
        <p:spPr>
          <a:xfrm>
            <a:off x="642910" y="4572008"/>
            <a:ext cx="928694" cy="857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/>
              <a:t>3</a:t>
            </a:r>
            <a:endParaRPr lang="ru-RU" sz="30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928794" y="4572008"/>
            <a:ext cx="3429024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2</a:t>
            </a:r>
            <a:endParaRPr lang="ru-RU" sz="2400" dirty="0"/>
          </a:p>
        </p:txBody>
      </p:sp>
      <p:sp>
        <p:nvSpPr>
          <p:cNvPr id="14" name="Овал 13"/>
          <p:cNvSpPr/>
          <p:nvPr/>
        </p:nvSpPr>
        <p:spPr>
          <a:xfrm>
            <a:off x="6215074" y="1571612"/>
            <a:ext cx="2428892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Неправильно</a:t>
            </a:r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6215074" y="1571612"/>
            <a:ext cx="2428892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правильно</a:t>
            </a:r>
            <a:endParaRPr lang="ru-RU" dirty="0"/>
          </a:p>
        </p:txBody>
      </p:sp>
      <p:sp>
        <p:nvSpPr>
          <p:cNvPr id="17" name="Прямоугольник 16">
            <a:hlinkClick r:id="" action="ppaction://hlinkshowjump?jump=nextslide"/>
          </p:cNvPr>
          <p:cNvSpPr/>
          <p:nvPr/>
        </p:nvSpPr>
        <p:spPr>
          <a:xfrm>
            <a:off x="4000496" y="5857892"/>
            <a:ext cx="257176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далее</a:t>
            </a:r>
            <a:endParaRPr lang="ru-RU" dirty="0"/>
          </a:p>
        </p:txBody>
      </p:sp>
      <p:pic>
        <p:nvPicPr>
          <p:cNvPr id="15" name="Рисунок 14" descr="77864322_7d77132b886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15074" y="3357562"/>
            <a:ext cx="2500330" cy="2500330"/>
          </a:xfrm>
          <a:prstGeom prst="rect">
            <a:avLst/>
          </a:prstGeo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4" grpId="2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/>
          <a:lstStyle/>
          <a:p>
            <a:r>
              <a:rPr lang="ru-RU" dirty="0" smtClean="0"/>
              <a:t>6 вопрос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ВАРИАНТЫ ОТВЕТОВ: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642910" y="2428868"/>
            <a:ext cx="1000132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/>
              <a:t>1</a:t>
            </a:r>
            <a:endParaRPr lang="ru-RU" sz="3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57818" y="428604"/>
            <a:ext cx="3500462" cy="64294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Когда арбуз меньше яблока?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85918" y="2500306"/>
            <a:ext cx="3500462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В январе</a:t>
            </a:r>
            <a:endParaRPr lang="ru-RU" sz="2400" dirty="0"/>
          </a:p>
        </p:txBody>
      </p:sp>
      <p:sp>
        <p:nvSpPr>
          <p:cNvPr id="8" name="Овал 7"/>
          <p:cNvSpPr/>
          <p:nvPr/>
        </p:nvSpPr>
        <p:spPr>
          <a:xfrm>
            <a:off x="642910" y="3571876"/>
            <a:ext cx="928694" cy="857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/>
              <a:t>2</a:t>
            </a:r>
            <a:endParaRPr lang="ru-RU" sz="30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85918" y="4643446"/>
            <a:ext cx="3429024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r>
              <a:rPr lang="ru-RU" sz="2400" dirty="0" smtClean="0"/>
              <a:t>В августе</a:t>
            </a:r>
            <a:endParaRPr lang="ru-RU" sz="2400" dirty="0"/>
          </a:p>
        </p:txBody>
      </p:sp>
      <p:sp>
        <p:nvSpPr>
          <p:cNvPr id="10" name="Овал 9"/>
          <p:cNvSpPr/>
          <p:nvPr/>
        </p:nvSpPr>
        <p:spPr>
          <a:xfrm>
            <a:off x="642910" y="4572008"/>
            <a:ext cx="928694" cy="857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/>
              <a:t>3</a:t>
            </a:r>
            <a:endParaRPr lang="ru-RU" sz="30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785918" y="3643314"/>
            <a:ext cx="3429024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Когда сравниваем количество букв в словах</a:t>
            </a:r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6286512" y="1571612"/>
            <a:ext cx="2500330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Неправильно</a:t>
            </a:r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6286512" y="1571612"/>
            <a:ext cx="2500330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правильно</a:t>
            </a:r>
            <a:endParaRPr lang="ru-RU" dirty="0"/>
          </a:p>
        </p:txBody>
      </p:sp>
      <p:sp>
        <p:nvSpPr>
          <p:cNvPr id="17" name="Прямоугольник 16">
            <a:hlinkClick r:id="" action="ppaction://hlinkshowjump?jump=nextslide"/>
          </p:cNvPr>
          <p:cNvSpPr/>
          <p:nvPr/>
        </p:nvSpPr>
        <p:spPr>
          <a:xfrm>
            <a:off x="4000496" y="5857892"/>
            <a:ext cx="257176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далее</a:t>
            </a:r>
            <a:endParaRPr lang="ru-RU" dirty="0"/>
          </a:p>
        </p:txBody>
      </p:sp>
      <p:pic>
        <p:nvPicPr>
          <p:cNvPr id="15" name="Рисунок 14" descr="77864322_7d77132b886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15074" y="3214686"/>
            <a:ext cx="2500330" cy="2500330"/>
          </a:xfrm>
          <a:prstGeom prst="rect">
            <a:avLst/>
          </a:prstGeo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4" grpId="2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/>
          <a:lstStyle/>
          <a:p>
            <a:r>
              <a:rPr lang="ru-RU" dirty="0" smtClean="0"/>
              <a:t>7 вопрос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ВАРИАНТЫ ОТВЕТОВ: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642910" y="2428868"/>
            <a:ext cx="1000132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/>
              <a:t>1</a:t>
            </a:r>
            <a:endParaRPr lang="ru-RU" sz="3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786314" y="428604"/>
            <a:ext cx="3500462" cy="92869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Какой национальности был автор первого арифмометра?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857356" y="2500306"/>
            <a:ext cx="3500462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китаец</a:t>
            </a:r>
            <a:endParaRPr lang="ru-RU" sz="2400" dirty="0"/>
          </a:p>
        </p:txBody>
      </p:sp>
      <p:sp>
        <p:nvSpPr>
          <p:cNvPr id="8" name="Овал 7"/>
          <p:cNvSpPr/>
          <p:nvPr/>
        </p:nvSpPr>
        <p:spPr>
          <a:xfrm>
            <a:off x="642910" y="3571876"/>
            <a:ext cx="928694" cy="857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/>
              <a:t>2</a:t>
            </a:r>
            <a:endParaRPr lang="ru-RU" sz="30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928794" y="3571876"/>
            <a:ext cx="3429024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r>
              <a:rPr lang="ru-RU" sz="2400" dirty="0" smtClean="0"/>
              <a:t>немец</a:t>
            </a:r>
            <a:endParaRPr lang="ru-RU" sz="2400" dirty="0"/>
          </a:p>
        </p:txBody>
      </p:sp>
      <p:sp>
        <p:nvSpPr>
          <p:cNvPr id="10" name="Овал 9"/>
          <p:cNvSpPr/>
          <p:nvPr/>
        </p:nvSpPr>
        <p:spPr>
          <a:xfrm>
            <a:off x="642910" y="4572008"/>
            <a:ext cx="928694" cy="857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/>
              <a:t>3</a:t>
            </a:r>
            <a:endParaRPr lang="ru-RU" sz="30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000232" y="4572008"/>
            <a:ext cx="3429024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француз</a:t>
            </a:r>
            <a:endParaRPr lang="ru-RU" sz="2400" dirty="0"/>
          </a:p>
        </p:txBody>
      </p:sp>
      <p:sp>
        <p:nvSpPr>
          <p:cNvPr id="14" name="Овал 13"/>
          <p:cNvSpPr/>
          <p:nvPr/>
        </p:nvSpPr>
        <p:spPr>
          <a:xfrm>
            <a:off x="6215074" y="1571612"/>
            <a:ext cx="2428892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Неправильно</a:t>
            </a:r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6215074" y="1571612"/>
            <a:ext cx="2428892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правильно</a:t>
            </a:r>
            <a:endParaRPr lang="ru-RU" dirty="0"/>
          </a:p>
        </p:txBody>
      </p:sp>
      <p:sp>
        <p:nvSpPr>
          <p:cNvPr id="17" name="Прямоугольник 16">
            <a:hlinkClick r:id="" action="ppaction://hlinkshowjump?jump=nextslide"/>
          </p:cNvPr>
          <p:cNvSpPr/>
          <p:nvPr/>
        </p:nvSpPr>
        <p:spPr>
          <a:xfrm>
            <a:off x="4000496" y="5857892"/>
            <a:ext cx="257176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далее</a:t>
            </a:r>
            <a:endParaRPr lang="ru-RU" dirty="0"/>
          </a:p>
        </p:txBody>
      </p:sp>
      <p:pic>
        <p:nvPicPr>
          <p:cNvPr id="15" name="Рисунок 14" descr="77864322_7d77132b886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86512" y="3286124"/>
            <a:ext cx="2500330" cy="2500330"/>
          </a:xfrm>
          <a:prstGeom prst="rect">
            <a:avLst/>
          </a:prstGeo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4" grpId="2" animBg="1"/>
      <p:bldP spid="16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219</TotalTime>
  <Words>241</Words>
  <Application>Microsoft Office PowerPoint</Application>
  <PresentationFormat>Экран (4:3)</PresentationFormat>
  <Paragraphs>126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Century Gothic</vt:lpstr>
      <vt:lpstr>Verdana</vt:lpstr>
      <vt:lpstr>Wingdings 2</vt:lpstr>
      <vt:lpstr>Яркая</vt:lpstr>
      <vt:lpstr>Викторина «Информатика  для всех»  </vt:lpstr>
      <vt:lpstr>Презентация PowerPoint</vt:lpstr>
      <vt:lpstr>1 вопрос</vt:lpstr>
      <vt:lpstr>2 вопрос</vt:lpstr>
      <vt:lpstr>3 вопрос</vt:lpstr>
      <vt:lpstr>4 вопрос</vt:lpstr>
      <vt:lpstr>5 вопрос</vt:lpstr>
      <vt:lpstr>6 вопрос</vt:lpstr>
      <vt:lpstr>7 вопрос</vt:lpstr>
      <vt:lpstr>8 вопрос</vt:lpstr>
      <vt:lpstr>9 вопрос</vt:lpstr>
      <vt:lpstr>10 вопрос</vt:lpstr>
      <vt:lpstr>Конец 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</dc:title>
  <dc:creator>User</dc:creator>
  <cp:lastModifiedBy>Lana</cp:lastModifiedBy>
  <cp:revision>29</cp:revision>
  <dcterms:created xsi:type="dcterms:W3CDTF">2007-04-16T03:39:00Z</dcterms:created>
  <dcterms:modified xsi:type="dcterms:W3CDTF">2021-10-24T16:18:04Z</dcterms:modified>
</cp:coreProperties>
</file>