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9" r:id="rId2"/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70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88" y="-324"/>
      </p:cViewPr>
      <p:guideLst>
        <p:guide orient="horz" pos="2160"/>
        <p:guide pos="4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Санкт-Петербургская академия постдипломного педагогического образования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Институт общего образования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Кафедра культурологического образования</a:t>
            </a:r>
          </a:p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Организация художественной деятельности детей 6-7 лет</a:t>
            </a:r>
          </a:p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при выполнении гравюры на картоне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00464" y="3933056"/>
            <a:ext cx="4436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Выпускная работа по программе ПК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«Изобразительное искусство и детский дизайн»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Автор: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Марина Анатольевна Воробьева, воспитатель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ГБДОУ детский сад №122 Невского района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87688" y="596815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Санкт-Петербург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2020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253386"/>
            <a:ext cx="2326177" cy="310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25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21115" y="655151"/>
            <a:ext cx="3231105" cy="21540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25144"/>
            <a:ext cx="2843808" cy="18958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6080" y="3560845"/>
            <a:ext cx="3131840" cy="20878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960" y="548682"/>
            <a:ext cx="4536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Накладываем детали на толстый картон от коробки, создавая композицию.</a:t>
            </a: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Наклеиваем детали на силуэт.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8672" y="4725145"/>
            <a:ext cx="2843808" cy="189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69028" y="318232"/>
            <a:ext cx="2779645" cy="18530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39552" y="2505405"/>
            <a:ext cx="3167844" cy="21118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212976"/>
            <a:ext cx="2970584" cy="19803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4137417"/>
            <a:ext cx="3167844" cy="21118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96645" y="970999"/>
            <a:ext cx="39153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Выкладываем гуашь в мисочку или другую небольшую емкость с низкими бортиками.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1356" y="5343599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Губкой наносим гуашь на заготовку, полностью покрывая ее краской.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11560" y="548680"/>
            <a:ext cx="3456384" cy="2304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8078" y="2492896"/>
            <a:ext cx="3167844" cy="21118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132" y="4221088"/>
            <a:ext cx="3383868" cy="22559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6056" y="764704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Когда вся заготовка будет полностью покрыта краской, накрываем ее листом офисной бумаги.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5229200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Аккуратно прижимаем его и разглаживаем ладонями.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10411"/>
            <a:ext cx="3491880" cy="23279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8108" y="2420888"/>
            <a:ext cx="3923928" cy="26159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437112"/>
            <a:ext cx="3059832" cy="20398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0072" y="836712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Плавным движением снимаем лист с заготовки. Даем ему высохнуть.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5457056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Наша гравюра на картоне готова!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27618" y="1328768"/>
            <a:ext cx="4392488" cy="58566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2663">
            <a:off x="5131076" y="734672"/>
            <a:ext cx="3888994" cy="218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2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3600399" cy="11521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Monotype Corsiva" panose="03010101010201010101" pitchFamily="66" charset="0"/>
              </a:rPr>
              <a:t>Выводы: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784780"/>
            <a:ext cx="3388660" cy="328844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Занятие длилось 30 минут, за это время дети прекрасно справились с заданием. Все без исключения подошли к делу с энтузиазмом и остались довольны результатом. Увидев выполненную ребятами работу, родители были приятно удивлены и заинтересованы данным видом творчества.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04"/>
          <a:stretch/>
        </p:blipFill>
        <p:spPr bwMode="auto">
          <a:xfrm>
            <a:off x="5545684" y="1134150"/>
            <a:ext cx="3003851" cy="421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166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00465" y="3429000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32113" y="2828835"/>
            <a:ext cx="6336704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Спасибо за внимание!</a:t>
            </a:r>
            <a:endParaRPr lang="ru-RU" sz="5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650" y="2348880"/>
            <a:ext cx="7560840" cy="396044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Задачи:</a:t>
            </a:r>
          </a:p>
          <a:p>
            <a:pPr marL="502920" indent="-457200">
              <a:buAutoNum type="arabicPeriod"/>
            </a:pPr>
            <a:r>
              <a:rPr lang="ru-RU" sz="2400" dirty="0" smtClean="0">
                <a:latin typeface="Monotype Corsiva" panose="03010101010201010101" pitchFamily="66" charset="0"/>
              </a:rPr>
              <a:t>Освоить выполнение гравюры на картоне;</a:t>
            </a:r>
          </a:p>
          <a:p>
            <a:pPr marL="502920" indent="-457200">
              <a:buAutoNum type="arabicPeriod"/>
            </a:pPr>
            <a:r>
              <a:rPr lang="ru-RU" sz="2400" dirty="0" smtClean="0">
                <a:latin typeface="Monotype Corsiva" panose="03010101010201010101" pitchFamily="66" charset="0"/>
              </a:rPr>
              <a:t>Изучить историю графической печатной техники;</a:t>
            </a:r>
          </a:p>
          <a:p>
            <a:pPr marL="502920" indent="-457200">
              <a:buAutoNum type="arabicPeriod"/>
            </a:pPr>
            <a:r>
              <a:rPr lang="ru-RU" sz="2400" dirty="0" smtClean="0">
                <a:latin typeface="Monotype Corsiva" panose="03010101010201010101" pitchFamily="66" charset="0"/>
              </a:rPr>
              <a:t>Создать алгоритм выполнения гравюры на картоне детьми;</a:t>
            </a:r>
          </a:p>
          <a:p>
            <a:pPr marL="502920" indent="-457200">
              <a:buAutoNum type="arabicPeriod"/>
            </a:pPr>
            <a:r>
              <a:rPr lang="ru-RU" sz="2400" dirty="0" smtClean="0">
                <a:latin typeface="Monotype Corsiva" panose="03010101010201010101" pitchFamily="66" charset="0"/>
              </a:rPr>
              <a:t>Разработать тематику изображения;</a:t>
            </a:r>
          </a:p>
          <a:p>
            <a:pPr marL="502920" indent="-457200">
              <a:buAutoNum type="arabicPeriod"/>
            </a:pPr>
            <a:r>
              <a:rPr lang="ru-RU" sz="2400" dirty="0" smtClean="0">
                <a:latin typeface="Monotype Corsiva" panose="03010101010201010101" pitchFamily="66" charset="0"/>
              </a:rPr>
              <a:t>Подготовить раздаточный материал для детей</a:t>
            </a:r>
          </a:p>
          <a:p>
            <a:pPr marL="502920" indent="-457200">
              <a:buAutoNum type="arabicPeriod"/>
            </a:pPr>
            <a:r>
              <a:rPr lang="ru-RU" sz="2400" dirty="0" smtClean="0">
                <a:latin typeface="Monotype Corsiva" panose="03010101010201010101" pitchFamily="66" charset="0"/>
              </a:rPr>
              <a:t>Разработать методику проведения занятия;</a:t>
            </a:r>
          </a:p>
          <a:p>
            <a:pPr marL="502920" indent="-457200">
              <a:buAutoNum type="arabicPeriod"/>
            </a:pPr>
            <a:r>
              <a:rPr lang="ru-RU" sz="2400" dirty="0" smtClean="0">
                <a:latin typeface="Monotype Corsiva" panose="03010101010201010101" pitchFamily="66" charset="0"/>
              </a:rPr>
              <a:t>Провести пробное занятие с детьми 6-7 лет.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6207" y="548680"/>
            <a:ext cx="8218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Monotype Corsiva" panose="03010101010201010101" pitchFamily="66" charset="0"/>
              </a:rPr>
              <a:t>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anose="03010101010201010101" pitchFamily="66" charset="0"/>
              </a:rPr>
              <a:t>Цель:</a:t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anose="03010101010201010101" pitchFamily="66" charset="0"/>
              </a:rPr>
              <a:t>Создание условий для освоения детьми 6-7 лет новой художественной техники «гравюра на картоне».</a:t>
            </a:r>
          </a:p>
        </p:txBody>
      </p:sp>
    </p:spTree>
    <p:extLst>
      <p:ext uri="{BB962C8B-B14F-4D97-AF65-F5344CB8AC3E}">
        <p14:creationId xmlns:p14="http://schemas.microsoft.com/office/powerpoint/2010/main" val="10117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3"/>
            <a:ext cx="77768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Занятие с детьми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Цель: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Формировать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художественно-творческую активность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воспитанников в процессе изобразительной деятельности.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Задачи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научить основным этапам выполнения гравюры на картоне;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рименять подручные средства для выполнения отпечатков;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- воспитывать художественный вкус;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- развивать творческую фантазию.       </a:t>
            </a:r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329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352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Гравюра- это вид графического искусства, произведения которого в завершенном виде представлены печатными оттисками.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Оттиски гравюры получают с «досок», которые используют для тиражирования изображения разными способами печати с их рельефной поверхности.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Художник, который занимается данным видом искусства называется – гравёр.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3284984"/>
            <a:ext cx="5076056" cy="337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0648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 зависимости от способа получения оттиска этот вид графики делится на два основных вида:</a:t>
            </a:r>
          </a:p>
          <a:p>
            <a:pPr lvl="0"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- Гравюра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высокой печати;</a:t>
            </a:r>
          </a:p>
          <a:p>
            <a:pPr lvl="0"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- Гравюра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глубокой печати.</a:t>
            </a:r>
          </a:p>
          <a:p>
            <a:pPr algn="just"/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 первом случае краска наносится и переносится на бумагу с плоскости доски, а во втором- из углублений штрихов.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789040"/>
            <a:ext cx="2907792" cy="24688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467" y="3789040"/>
            <a:ext cx="3486358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 зависимости от материала выделяют такие виды гравюры: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-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Офорт (гравюра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на металле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);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-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Линогравюра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( на линолеуме);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-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Ксилография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( на дереве);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-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Гравюра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на картоне;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-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Литография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( на камне)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982451"/>
            <a:ext cx="1699619" cy="25649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7841" y="2972836"/>
            <a:ext cx="2467841" cy="16318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5022468"/>
            <a:ext cx="2052850" cy="15396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3474" y="1268760"/>
            <a:ext cx="1983561" cy="288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2011" y="4610675"/>
            <a:ext cx="2719462" cy="18062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0740" y="6494181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«Офорт»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5" y="4610675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«Линогравюра»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35160" y="6494181"/>
            <a:ext cx="150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«Ксилография»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3905" y="4147315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«Гравюра на картоне»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60232" y="6377439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«Литография»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20688"/>
            <a:ext cx="51125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Занятие с детьми «Гравюра на картоне»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Накануне занятия детям было предложено просмотреть небольшую презентацию о том, что такое гравюра, какая она бывает и где используется.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Непосредственно перед занятием дети рассматривали иллюстрации с различными видами гравюры.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776" y="980728"/>
            <a:ext cx="3291858" cy="18516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77072"/>
            <a:ext cx="3521998" cy="1981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6056" y="3645024"/>
            <a:ext cx="34563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Занятие началось с сюрпризного момента, письма от художника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Акварелькина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, в котором детям предлагалось поучаствовать в выставке «Гравюра на картоне».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780928"/>
            <a:ext cx="5472608" cy="36484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1458" y="742684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Для выполнения детьми гравюры на картоне необходимы следующие материалы и принадлежности:</a:t>
            </a: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Картон от коробки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Лист обычного картона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Офисная бумага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Гуашь черная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Губка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Клей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Ножницы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Карандаш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Ш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аблоны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548680"/>
            <a:ext cx="4031938" cy="26879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48680"/>
            <a:ext cx="36724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Дети выбрали шаблоны, необходимые для создания композиции. Кто-то выбрал силуэт машинки, кто-то ракеты, кто-то силуэты фруктов и цветов. После чего обвели их простым карандашом на картоне.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933056"/>
            <a:ext cx="4031938" cy="26879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36096" y="4692045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Затем вырезали нарисованные детали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450</TotalTime>
  <Words>537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Igor</dc:creator>
  <cp:lastModifiedBy>Igor</cp:lastModifiedBy>
  <cp:revision>26</cp:revision>
  <dcterms:created xsi:type="dcterms:W3CDTF">2020-12-15T14:28:58Z</dcterms:created>
  <dcterms:modified xsi:type="dcterms:W3CDTF">2021-10-24T11:29:21Z</dcterms:modified>
</cp:coreProperties>
</file>