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96E8C-4641-40E1-9B6C-5E13BD132839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7B7BE-E077-4650-A502-1038FF8F9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92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CACE0-FD5A-4D96-B50E-662F8F2D24CC}" type="datetimeFigureOut">
              <a:rPr lang="ru-RU" smtClean="0"/>
              <a:t>16.01.2019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50C39-72A0-404D-ACFB-D08370127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72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50C39-72A0-404D-ACFB-D083701278C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3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157B-87EA-4F38-93C4-815AF97BC90B}" type="datetime1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FDF9D-0A94-41F1-B5BC-410F53F3964E}" type="datetime1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60B6-AF7B-4411-A2EE-A5D6E027DFDA}" type="datetime1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0C3-2A66-4D10-B967-0F73C1381D62}" type="datetime1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0ADBE-06A3-42A6-9BFC-774B1C1A8B30}" type="datetime1">
              <a:rPr lang="ru-RU" smtClean="0"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306E9-B13F-4B49-9CA7-A24F32CEA3F4}" type="datetime1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178A-82B4-477B-930E-8D00313A7516}" type="datetime1">
              <a:rPr lang="ru-RU" smtClean="0"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C0350-6674-4121-A039-B2EB83486941}" type="datetime1">
              <a:rPr lang="ru-RU" smtClean="0"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48D5C-C053-433D-B80C-613806049C11}" type="datetime1">
              <a:rPr lang="ru-RU" smtClean="0"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680FB-0779-4D34-8C88-83C179F58C6C}" type="datetime1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E96B-9B5E-41C8-A5C9-4542FE012C7E}" type="datetime1">
              <a:rPr lang="ru-RU" smtClean="0"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69D229-298B-4BC6-A22F-2AC94A96A2C5}" type="datetime1">
              <a:rPr lang="ru-RU" smtClean="0"/>
              <a:t>16.01.2019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0E9E21E-39F1-4BE2-87B6-33A084225F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ВПР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685032"/>
            <a:ext cx="8424936" cy="1800842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/>
              <a:t>Математика 6 класс. Задание 6.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/>
              <a:t>1</a:t>
            </a:fld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00897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53" y="404664"/>
            <a:ext cx="830411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C00000"/>
                </a:solidFill>
              </a:rPr>
              <a:t>2</a:t>
            </a:fld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1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76102"/>
            <a:ext cx="8352928" cy="607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C00000"/>
                </a:solidFill>
              </a:rPr>
              <a:t>3</a:t>
            </a:fld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76672"/>
            <a:ext cx="8310257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C00000"/>
                </a:solidFill>
              </a:rPr>
              <a:t>4</a:t>
            </a:fld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21" y="476672"/>
            <a:ext cx="8530159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C00000"/>
                </a:solidFill>
              </a:rPr>
              <a:t>5</a:t>
            </a:fld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5" y="332656"/>
            <a:ext cx="7791850" cy="54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26" y="5802893"/>
            <a:ext cx="7992888" cy="62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FF0000"/>
                </a:solidFill>
              </a:rPr>
              <a:t>6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80920" cy="5412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98931"/>
            <a:ext cx="8352928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FF0000"/>
                </a:solidFill>
              </a:rPr>
              <a:t>7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7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E21E-39F1-4BE2-87B6-33A084225FEA}" type="slidenum">
              <a:rPr lang="ru-RU" sz="2400" smtClean="0">
                <a:solidFill>
                  <a:srgbClr val="C00000"/>
                </a:solidFill>
              </a:rPr>
              <a:t>8</a:t>
            </a:fld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9485"/>
            <a:ext cx="7560840" cy="582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41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</TotalTime>
  <Words>17</Words>
  <Application>Microsoft Office PowerPoint</Application>
  <PresentationFormat>Экран (4:3)</PresentationFormat>
  <Paragraphs>11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Verdana</vt:lpstr>
      <vt:lpstr>Wingdings 2</vt:lpstr>
      <vt:lpstr>Аспект</vt:lpstr>
      <vt:lpstr>ВПР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</dc:title>
  <dc:creator>пк</dc:creator>
  <cp:lastModifiedBy>Admin</cp:lastModifiedBy>
  <cp:revision>7</cp:revision>
  <dcterms:created xsi:type="dcterms:W3CDTF">2018-11-26T18:34:02Z</dcterms:created>
  <dcterms:modified xsi:type="dcterms:W3CDTF">2019-01-16T15:50:42Z</dcterms:modified>
</cp:coreProperties>
</file>