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9900"/>
    <a:srgbClr val="CCCC00"/>
    <a:srgbClr val="FFD13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0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25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3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2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4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3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22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74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3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7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9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D0420-7788-49F3-8F37-1E19689B82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F9DC8-3389-4D11-AB75-6167A291C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1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18682" y="1484784"/>
            <a:ext cx="7706636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Животные - рекордсмены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презентация для детей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старше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го дошкольного возраста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59632" y="3284984"/>
            <a:ext cx="6400800" cy="936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Составитель: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Харсова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В. Б. воспитатель высшей              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квалификационной категории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097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br>
              <a:rPr lang="ru-RU" alt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 4 комбинированного вида Пушкинского района Санкт-Петербурга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669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36815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Самое прыгучее животное гигантский кенгуру. Передвигается прыжками на 9 - 12 метров в длину и на 3 метра в высоту.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7170" name="Picture 2" descr="Картинки по запросу &quot;гигантский генгуру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6923455" cy="4464496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941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087994">
            <a:off x="467544" y="1412775"/>
            <a:ext cx="3096344" cy="1323439"/>
          </a:xfrm>
          <a:prstGeom prst="rect">
            <a:avLst/>
          </a:prstGeom>
          <a:solidFill>
            <a:srgbClr val="FFD13F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Узнать его нам просто, Узнать его легко: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Высокого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он роста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видит далеко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Ж</a:t>
            </a:r>
            <a:r>
              <a:rPr lang="ru-RU" sz="2000" b="0" cap="all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ИРАФ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693142" y="244346"/>
            <a:ext cx="7772400" cy="885825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Уважаемые родители, закрепите знания детей об особенностях сухопутных животных, загадав им загадки.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139123">
            <a:off x="785036" y="4608134"/>
            <a:ext cx="3816424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Маленькие зверьки, </a:t>
            </a:r>
          </a:p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Острые зубки, </a:t>
            </a:r>
          </a:p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Серенькие шубки, </a:t>
            </a:r>
          </a:p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Черненькие глазки, </a:t>
            </a:r>
          </a:p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Длинные хвосты.  МНОГОЗУБКА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64754" y="5169139"/>
            <a:ext cx="3741499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Это что за озорница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На лиане веселится?</a:t>
            </a:r>
            <a:r>
              <a:rPr lang="ru-RU" sz="2000" b="0" i="0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2000" b="0" i="0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На хвосте качается,</a:t>
            </a:r>
            <a:r>
              <a:rPr lang="ru-RU" sz="2000" b="0" i="0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2000" b="0" i="0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Скачет и кривляется? ОБЕЗЬЯНА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795357">
            <a:off x="5585813" y="1452368"/>
            <a:ext cx="3155640" cy="132343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Сумку носит впереди,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Хвост длиннющий позади.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Ловко скачет по двору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Длинноногий…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КЕНГУРУ</a:t>
            </a:r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492" y="3271336"/>
            <a:ext cx="3600400" cy="1323439"/>
          </a:xfrm>
          <a:prstGeom prst="rect">
            <a:avLst/>
          </a:prstGeom>
          <a:solidFill>
            <a:srgbClr val="CC9900"/>
          </a:solidFill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</a:rPr>
              <a:t>Ну-ка, подскажите дети,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smtClean="0">
                <a:solidFill>
                  <a:srgbClr val="333333"/>
                </a:solidFill>
                <a:effectLst/>
              </a:rPr>
              <a:t>Кто у нас на белом свете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smtClean="0">
                <a:solidFill>
                  <a:srgbClr val="333333"/>
                </a:solidFill>
                <a:effectLst/>
              </a:rPr>
              <a:t>Самый быстрый из зверей?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smtClean="0">
                <a:solidFill>
                  <a:srgbClr val="333333"/>
                </a:solidFill>
                <a:effectLst/>
              </a:rPr>
              <a:t>Отвечайте, посмелей.    ГЕПАРД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2458252"/>
            <a:ext cx="3024336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Он трубит, как паровоз,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Между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глаз имеет хвост.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Серый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и огромный он.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Догадались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? Это... </a:t>
            </a:r>
            <a:r>
              <a:rPr lang="ru-RU" sz="2000" cap="all" dirty="0" smtClean="0">
                <a:solidFill>
                  <a:schemeClr val="tx2">
                    <a:lumMod val="75000"/>
                  </a:schemeClr>
                </a:solidFill>
              </a:rPr>
              <a:t>СЛОН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31779">
            <a:off x="5088390" y="3558517"/>
            <a:ext cx="3600400" cy="1323439"/>
          </a:xfrm>
          <a:prstGeom prst="rect">
            <a:avLst/>
          </a:prstGeom>
          <a:solidFill>
            <a:srgbClr val="CCCC00"/>
          </a:solidFill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На деревьях все лежу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Свесив лапки я гляжу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Лень такая  у  меня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0" i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И такая, вся родня.  ЛЕНИВЕЦ</a:t>
            </a:r>
            <a:r>
              <a:rPr lang="ru-RU" sz="2000" b="0" i="0" dirty="0" smtClean="0">
                <a:solidFill>
                  <a:srgbClr val="000000"/>
                </a:solidFill>
                <a:effectLst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6161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755576" y="1916832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64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052736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Цель: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расширить знания детей о диких сухопутных   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животных 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Задачи: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- знакомство с  особенностями некоторых диких     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животных;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- развитие стремления к познанию нового;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- воспитание желания бережно относиться к природе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061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980728"/>
            <a:ext cx="8784976" cy="396044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                    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Уважаемые родители.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Рассмотрите с детьми каждый слайд.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Предоставьте детям возможность самостоятельно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назвать животное, вспомнить, где оно обитает.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-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Предложите описать внешний вид.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Затем дополните знания ребёнка новыми сведениями.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92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1196" y="116806"/>
            <a:ext cx="8229600" cy="10079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Самое большое животное, проживающее на суше, африканский слон. Длина слона 7,5 м., высота 3 м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Картинки по запросу &quot;слон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49" y="1332246"/>
            <a:ext cx="6984776" cy="5058377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19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260648"/>
            <a:ext cx="8229600" cy="6477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Самое высокое животное в мире - жираф (5 - 6 м)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050" name="Picture 2" descr="Картинки по запросу &quot;жираф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489" y="980728"/>
            <a:ext cx="4035774" cy="5400600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740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188640"/>
            <a:ext cx="8229600" cy="6477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Гепард самое быстрое сухопутное животное.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074" name="Picture 2" descr="Картинки по запросу &quot;гепард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485232" cy="4536504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59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115714"/>
            <a:ext cx="8677275" cy="208915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Ленивец одно из самых медлительных сухопутных животных. Они не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могут передвигаться по земле, опираясь на лапы, поэтому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цепляются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когтями за поверхность и подтягивают тело, буквально ползая на брюхе. </a:t>
            </a:r>
          </a:p>
        </p:txBody>
      </p:sp>
      <p:pic>
        <p:nvPicPr>
          <p:cNvPr id="4098" name="Picture 2" descr="Картинки по запросу &quot;ленивец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688632" cy="3920358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633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440159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Самое маленькое животное карликовая </a:t>
            </a:r>
            <a:r>
              <a:rPr lang="ru-RU" sz="3100" dirty="0" err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многозубка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. Её длина 3 -4 см.. Весит меньше 2 грамм</a:t>
            </a:r>
            <a:endParaRPr lang="ru-RU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122" name="Picture 2" descr="Картинки по запросу &quot;многозубка карти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472608" cy="4393051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745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497887" cy="5746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Одно из самых умных животных на Земле шимпанзе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8" name="Picture 4" descr="Картинки по запросу &quot;шимпанзе картинка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6" r="2575" b="6514"/>
          <a:stretch/>
        </p:blipFill>
        <p:spPr bwMode="auto">
          <a:xfrm>
            <a:off x="1331640" y="1340768"/>
            <a:ext cx="6495798" cy="4353059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8832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270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Животные - рекордсмены презентация для детей старшего дошкольного возраста</vt:lpstr>
      <vt:lpstr>Презентация PowerPoint</vt:lpstr>
      <vt:lpstr>                             Уважаемые родители.  - Рассмотрите с детьми каждый слайд.  - Предоставьте детям возможность самостоятельно       назвать животное, вспомнить, где оно обитает. - Предложите описать внешний вид. - Затем дополните знания ребёнка новыми сведениями.</vt:lpstr>
      <vt:lpstr>Самое большое животное, проживающее на суше, африканский слон. Длина слона 7,5 м., высота 3 м. </vt:lpstr>
      <vt:lpstr>Самое высокое животное в мире - жираф (5 - 6 м)</vt:lpstr>
      <vt:lpstr>Гепард самое быстрое сухопутное животное.</vt:lpstr>
      <vt:lpstr>Ленивец одно из самых медлительных сухопутных животных. Они не могут передвигаться по земле, опираясь на лапы, поэтому цепляются когтями за поверхность и подтягивают тело, буквально ползая на брюхе. </vt:lpstr>
      <vt:lpstr>Самое маленькое животное карликовая многозубка. Её длина 3 -4 см.. Весит меньше 2 грамм</vt:lpstr>
      <vt:lpstr>Одно из самых умных животных на Земле шимпанзе.</vt:lpstr>
      <vt:lpstr>Самое прыгучее животное гигантский кенгуру. Передвигается прыжками на 9 - 12 метров в длину и на 3 метра в высоту.</vt:lpstr>
      <vt:lpstr>Уважаемые родители, закрепите знания детей об особенностях сухопутных животных, загадав им загадки.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- рекордсмены</dc:title>
  <dc:creator>Ilya</dc:creator>
  <cp:lastModifiedBy>Ilya</cp:lastModifiedBy>
  <cp:revision>19</cp:revision>
  <dcterms:created xsi:type="dcterms:W3CDTF">2021-02-17T18:16:44Z</dcterms:created>
  <dcterms:modified xsi:type="dcterms:W3CDTF">2021-10-24T12:16:48Z</dcterms:modified>
</cp:coreProperties>
</file>