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8" r:id="rId3"/>
    <p:sldId id="259" r:id="rId4"/>
    <p:sldId id="260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214282" y="142852"/>
            <a:ext cx="8715436" cy="6357982"/>
          </a:xfrm>
          <a:prstGeom prst="roundRect">
            <a:avLst>
              <a:gd name="adj" fmla="val 16667"/>
            </a:avLst>
          </a:prstGeom>
          <a:solidFill>
            <a:schemeClr val="accent3">
              <a:alpha val="50000"/>
            </a:schemeClr>
          </a:solidFill>
          <a:ln w="25400">
            <a:solidFill>
              <a:schemeClr val="tx2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Что такое логопункт?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s://avatars.mds.yandex.net/get-zen_doc/242954/pub_5ab3ee565816697b07f2250d_5ab3eeeca86731f0a584d7b4/scale_120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85860"/>
            <a:ext cx="707236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214282" y="142852"/>
            <a:ext cx="8715436" cy="6296048"/>
          </a:xfrm>
          <a:prstGeom prst="roundRect">
            <a:avLst>
              <a:gd name="adj" fmla="val 16667"/>
            </a:avLst>
          </a:prstGeom>
          <a:solidFill>
            <a:schemeClr val="accent3">
              <a:alpha val="50000"/>
            </a:schemeClr>
          </a:solidFill>
          <a:ln w="25400">
            <a:solidFill>
              <a:schemeClr val="tx2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Логопедический пункт (сокращенно "логопункт")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это место, где оказывается помощь детям с речевыми нарушениями без перевода ребенка в другую (специализированную) группу.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Основными задачами и должностными обязанностями учителя-логопеда в логопункте являются: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· формирование и развитие фонематического слуха у детей с нарушениями речи;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· коррекция нарушений звуковосприятия и звукопроизношения;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· своевременное предупреждение и преодоление трудностей речевого развития;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· привитие детям навыков коммуникативного общения;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· решение задач социального и речевого развития.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214282" y="285728"/>
            <a:ext cx="8715436" cy="6286544"/>
          </a:xfrm>
          <a:prstGeom prst="roundRect">
            <a:avLst>
              <a:gd name="adj" fmla="val 16667"/>
            </a:avLst>
          </a:prstGeom>
          <a:solidFill>
            <a:schemeClr val="accent3">
              <a:alpha val="50000"/>
            </a:schemeClr>
          </a:solidFill>
          <a:ln w="25400">
            <a:solidFill>
              <a:schemeClr val="tx2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Общее количество детей для логопедической работы в течение года на ставку учителя-логопеда в детском саду составляет 25 человек.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первую очередь в список включаются дети шестилетнего возраста, выпускаемые в школу.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 наличии свободных мест и после освобождения мест в результате логопедической работы с детьми подготовительного возраста, принимаются дети пятилетнего возраста.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Основной формой организации работы с детьми, имеющими нарушения речи, являются индивидуальные занятия.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Занятия кратковременные (20 мин.), 2-3 раза в неделю.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Продолжительность занятий не превышает время, предусмотренное физиологическими особенностями возраста детей, в соответствии с Санитарно-эпидемиологическими требованиями к устройству, содержанию и организации режима работы в дошкольных организациях.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214282" y="214290"/>
            <a:ext cx="8715436" cy="6286544"/>
          </a:xfrm>
          <a:prstGeom prst="roundRect">
            <a:avLst>
              <a:gd name="adj" fmla="val 16667"/>
            </a:avLst>
          </a:prstGeom>
          <a:solidFill>
            <a:schemeClr val="accent3">
              <a:alpha val="50000"/>
            </a:schemeClr>
          </a:solidFill>
          <a:ln w="25400">
            <a:solidFill>
              <a:schemeClr val="tx2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Каких детей берут на логопункт?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 логопедический пункт зачисляются дети с несложными (по сравнению с диагнозами для логопедических садов) речевыми нарушениями.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 логопедические пункты берут не всех детей обычного детского сада, а только самых нуждающихся в помощи.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Существует очередность в зависимости от степени тяжести нарушения речи.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 первую очередь зачисляются дети 6 лет, которым через год поступать в школу, то есть ребята из подготовительной группы, а также те, кто не закончил занятия с логопедом.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AutoShape 1"/>
          <p:cNvSpPr>
            <a:spLocks noChangeArrowheads="1"/>
          </p:cNvSpPr>
          <p:nvPr/>
        </p:nvSpPr>
        <p:spPr bwMode="auto">
          <a:xfrm>
            <a:off x="214282" y="214290"/>
            <a:ext cx="8643998" cy="6224610"/>
          </a:xfrm>
          <a:prstGeom prst="roundRect">
            <a:avLst>
              <a:gd name="adj" fmla="val 16667"/>
            </a:avLst>
          </a:prstGeom>
          <a:solidFill>
            <a:schemeClr val="accent3">
              <a:alpha val="50000"/>
            </a:schemeClr>
          </a:solidFill>
          <a:ln w="25400">
            <a:solidFill>
              <a:schemeClr val="tx2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каком режиме проходят занятия на логопункте?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Фронтальные (с группой детей) - 1 раз в неделю, индивидуально-подгрупповые - 2 или 3 раза в неделю, наилучший эффект, конечно же, дают индивидуальные занятия.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Как часто проводятся с вашим ребенком индивидуальные занятия и их продолжительность определяет логопед в зависимости от степени выраженности речевого нарушения, возраста малыша и его психофизических особенностей.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основном индивидуальные занятия на логопункте длятся от 15 до 20 минут. Цель индивидуальных логопедических занятий - коррекция звукопроизношения и развитие фонематических процессов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375</Words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логопункт</dc:title>
  <dc:creator>Света</dc:creator>
  <cp:lastModifiedBy>Света</cp:lastModifiedBy>
  <cp:revision>24</cp:revision>
  <dcterms:created xsi:type="dcterms:W3CDTF">2020-11-12T06:15:05Z</dcterms:created>
  <dcterms:modified xsi:type="dcterms:W3CDTF">2020-11-13T14:41:29Z</dcterms:modified>
</cp:coreProperties>
</file>