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4" r:id="rId3"/>
    <p:sldId id="258" r:id="rId4"/>
    <p:sldId id="259" r:id="rId5"/>
    <p:sldId id="260" r:id="rId6"/>
    <p:sldId id="261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10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azvitie-detyam.ru/rol-domashnix-zadanij-i-pravila-ix-vypolnenij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azvitie-detyam.ru/rol-domashnix-zadanij-i-pravila-ix-vypolnenij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  <a:hlinkClick r:id="rId2" tooltip="Постоянная ссылка на Роль домашних заданий и правила их выполнения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  <a:hlinkClick r:id="rId2" tooltip="Постоянная ссылка на Роль домашних заданий и правила их выполнения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0" y="0"/>
            <a:ext cx="9144000" cy="200024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Роль домашних заданий и правила их выполнения</a:t>
            </a:r>
          </a:p>
        </p:txBody>
      </p:sp>
      <p:pic>
        <p:nvPicPr>
          <p:cNvPr id="19458" name="Picture 2" descr="http://semeynaya-kuchka.ru/wp-content/uploads/2019/08/kartinki-semya-40.jpg"/>
          <p:cNvPicPr>
            <a:picLocks noChangeAspect="1" noChangeArrowheads="1"/>
          </p:cNvPicPr>
          <p:nvPr/>
        </p:nvPicPr>
        <p:blipFill>
          <a:blip r:embed="rId3"/>
          <a:srcRect l="7500" r="7499" b="1562"/>
          <a:stretch>
            <a:fillRect/>
          </a:stretch>
        </p:blipFill>
        <p:spPr bwMode="auto">
          <a:xfrm>
            <a:off x="1474659" y="2071678"/>
            <a:ext cx="5811985" cy="47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  <a:hlinkClick r:id="rId2" tooltip="Постоянная ссылка на Роль домашних заданий и правила их выполнения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  <a:hlinkClick r:id="rId2" tooltip="Постоянная ссылка на Роль домашних заданий и правила их выполнения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Результативность коррекционной помощи ребенку зависит от степени заинтересованности и участия родителей в исправлении речи.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Важная роль в сотрудничестве родителей и учителя-логопеда отводятся домашним заданиям.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Логопедическое домашнее задание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это индивидуальная форма учебной деятельности дошкольника, которая осуществляется без непосредственного руководства и контроля со стороны учителя-логопеда, но по его поручению.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Логопедические задания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это различные виды заданий, направленных на закрепление у детей в домашних условиях тех знаний, умений и навыков, которые были приобретены на подгрупповых и индивидуальных занятиях по воспитанию правильного звукопроизношения.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0" y="0"/>
            <a:ext cx="9144000" cy="128586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Роль домашних заданий и правила их выполнения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2.04 Встреча с логопедом детского сада &gt; Tallin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7171" y="4859079"/>
            <a:ext cx="2096829" cy="199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AutoShape 1"/>
          <p:cNvSpPr>
            <a:spLocks noChangeArrowheads="1"/>
          </p:cNvSpPr>
          <p:nvPr/>
        </p:nvSpPr>
        <p:spPr bwMode="auto">
          <a:xfrm>
            <a:off x="0" y="0"/>
            <a:ext cx="9144000" cy="1071546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rPr>
              <a:t>Какова роль логопедического домашнего задания?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14282" y="1142984"/>
            <a:ext cx="871543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Выполнение домашних заданий является огромной помощью логопеду. Дети, которые занимаются дополнительно дома с родителями по заданиям логопеда, гораздо быстрее и успешнее вводят в повседневную речь не только поставленные звуки, но и сложные речевые конструкции.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Самое главное, что должны понять родители, – без их участия не достигнуть желаемых результатов.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Логопедическое домашнее задание имеет большое воспитательное, обучающее и коррекционное значение: при правильной организации его выполнения у дошкольников вырабатываются новые знания и умения, а также навыки самостоятельного мышления, умение себя контролировать, воспитывается ответственное отношение к своим новым обязанностям, закрепляется весь пройденный материал на занятиях у логопеда.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Родители должны понять то, что, не выполняя требований логопеда с ребёнком-дошкольником сегодня, завтра они не смогут потребовать от школьника собранности, самостоятельности, ответственности.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Логопед в Минске, уроки логопеда для детей: занятия с дошкольникам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5072074"/>
            <a:ext cx="171448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AutoShape 1"/>
          <p:cNvSpPr>
            <a:spLocks noChangeArrowheads="1"/>
          </p:cNvSpPr>
          <p:nvPr/>
        </p:nvSpPr>
        <p:spPr bwMode="auto">
          <a:xfrm>
            <a:off x="0" y="0"/>
            <a:ext cx="9144000" cy="1071546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Почему родителям необходимо выполнять логопедические домашние задания?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85720" y="1357298"/>
            <a:ext cx="864399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добиться четкого произношения звука в речи, нужно много упражняться.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Выполнения домашних заданий родителей с детьми необходимы для того, чтобы как можно скорее ликвидировать отставание детей, как в речевом, так и в общем развитии. Особая роль родителей в исправлении речевой патологии заключается в том, что, используя предложенный материал, они получают возможность закрепления ребёнком полученных на логопедических занятиях речевых умений и навыков в свободном речевом общении. Это возможно в повседневной жизни: во время игр, прогулок, экскурсий, походов в магазин, на рынок, в библиотеку.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Домашние рекомендации ребёнок выполняет в индивидуальной рабочей тетради под обязательным присмотром взрослого. Желательно, чтобы с ребёнком занимался постоянно один из родителей – это помогает ребёнку и взрослому придерживаться единых требований. Выполнение дома определённых видов работы по заданию логопеда дисциплинирует вашего малыша  и подготавливает  к ответственному выполнению будущих школьных домашних заданий.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онсультация: «Взаимодействие учителя-логопеда с воспитателями при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3786191"/>
            <a:ext cx="2143108" cy="3071810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0"/>
            <a:ext cx="9144000" cy="185736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Что может входить в логопедические домашние задания: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42910" y="2500306"/>
            <a:ext cx="800105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52913" algn="r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Задания на развитие артикуляционной моторики,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самомассаж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языка.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52913" algn="r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Задания на развитие мелкой моторики.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52913" algn="r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Задания на развитие направленной воздушной струи.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52913" algn="r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Задания на автоматизацию поставленного звука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52913" algn="r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Лексико-грамматические игры и упражнения.	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52913" algn="r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9144000" cy="1071546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Рекомендации родителям для помощи при выполнении домашних заданий с детьми.</a:t>
            </a:r>
            <a:r>
              <a:rPr kumimoji="0" lang="ru-RU" sz="24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4282" y="1142984"/>
            <a:ext cx="864396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Формируйте правильное отношение к речевому нарушению у ребенка: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ругать ребенка за неправильную речь;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Ненавязчиво исправлять неправильное произношение;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заострять внимание на запинках и повторах слогов и слов;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Осуществлять позитивный настрой ребенка на занятия с педагогами.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превращайте выполнения ребёнком домашних заданий в орудие пыток.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Формируйте положительную мотивацию выполнения домашнего задания, его  дальнюю перспективу.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Ваша речь должна быть образцом для ребенка.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Поощряйте своего ребёнка за хорошо выполненное домашнее задание.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Хвалите ребенка, радуйтесь его результатам, связанным с положительной отметкой.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Помогайте ребёнку в выполнении домашнего задания только в том случае, если он в этом нуждается.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пытайтесь выполнять задание за своего ребёнка, лучше пусть вы задержите возврат тетради с домашним заданием, чем сделаете его сами.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Формируйте у ребёнка культуру умственного труда, интересуйтесь, какую дополнительную литературу можно использовать.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Консультируйтесь с учителем-логопедом, если видите, что ваш ребёнок   испытывает затруднения с подготовкой домашних заданий.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solidFill>
            <a:schemeClr val="accent3">
              <a:alpha val="50000"/>
            </a:schemeClr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571472" y="428604"/>
            <a:ext cx="8001056" cy="3357586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Только тесный контакт в работе логопеда и родителей может способствовать устранению речевых нарушений в дошкольном возрасте, а значит, и дальнейшему полноценному школьному обучению.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928662" y="4000504"/>
            <a:ext cx="7215238" cy="221457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s://avatars.mds.yandex.net/get-zen_doc/1653873/pub_5d0b4c6f95065500b17143fa_5d0b786ff56fb600afe24b98/scale_1200"/>
          <p:cNvPicPr/>
          <p:nvPr/>
        </p:nvPicPr>
        <p:blipFill>
          <a:blip r:embed="rId2"/>
          <a:srcRect t="18539" b="6180"/>
          <a:stretch>
            <a:fillRect/>
          </a:stretch>
        </p:blipFill>
        <p:spPr bwMode="auto">
          <a:xfrm>
            <a:off x="1214414" y="4071942"/>
            <a:ext cx="6786610" cy="2143140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467</Words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логопункт</dc:title>
  <dc:creator>Света</dc:creator>
  <cp:lastModifiedBy>Света</cp:lastModifiedBy>
  <cp:revision>36</cp:revision>
  <dcterms:created xsi:type="dcterms:W3CDTF">2020-11-12T06:15:05Z</dcterms:created>
  <dcterms:modified xsi:type="dcterms:W3CDTF">2020-11-13T02:15:33Z</dcterms:modified>
</cp:coreProperties>
</file>