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516" r:id="rId1"/>
  </p:sldMasterIdLst>
  <p:notesMasterIdLst>
    <p:notesMasterId r:id="rId6"/>
  </p:notesMasterIdLst>
  <p:sldIdLst>
    <p:sldId id="256" r:id="rId2"/>
    <p:sldId id="259" r:id="rId3"/>
    <p:sldId id="258" r:id="rId4"/>
    <p:sldId id="257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E9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588"/>
    <p:restoredTop sz="95768"/>
  </p:normalViewPr>
  <p:slideViewPr>
    <p:cSldViewPr snapToGrid="0" snapToObjects="1">
      <p:cViewPr>
        <p:scale>
          <a:sx n="50" d="100"/>
          <a:sy n="50" d="100"/>
        </p:scale>
        <p:origin x="2840" y="147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214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44:52.271"/>
    </inkml:context>
    <inkml:brush xml:id="br0">
      <inkml:brushProperty name="width" value="0.05" units="cm"/>
      <inkml:brushProperty name="height" value="0.3" units="cm"/>
      <inkml:brushProperty name="color" value="#A2BBD1"/>
      <inkml:brushProperty name="inkEffects" value="pencil"/>
    </inkml:brush>
  </inkml:definitions>
  <inkml:trace contextRef="#ctx0" brushRef="#br0">0 1 16383,'6'0'0,"-1"0"0,-1 0 0,0 0 0,1 0 0,0 0 0,0 1 0,0-1 0,-1 2 0,0 0 0,0 0 0,1 1 0,0-1 0,0 1 0,1-1 0,0 1 0,0-1 0,0 1 0,0 0 0,-1 0 0,0 1 0,-3-2 0,3 1 0,-2-1 0,0-1 0,-1 1 0,1 0 0,-1-1 0,0 1 0,1-1 0,0 2 0,0-2 0,0 1 0,-1-2 0,1 2 0,-2-1 0,1 1 0,-1 0 0,1-1 0,1 0 0,-1 1 0,0 0 0,1 0 0,-1-1 0,0 1 0,0-2 0,1 2 0,-1-1 0,0 1 0,0-1 0,1 1 0,-1 0 0,0 1 0,0-1 0,1-1 0,-1 1 0,0-1 0,1 1 0,-1 0 0,0-1 0,0 1 0,1 0 0,-1 0 0,0-1 0,0 1 0,1 0 0,-1 1 0,0-2 0,0 1 0,1-2 0,-1 2 0,0-1 0,1 1 0,0 0 0,0-2 0,0 2 0,1 0 0,-2-1 0,3 1 0,-3-1 0,3 1 0,-2 0 0,0-1 0,1 1 0,-2 1 0,3-1 0,-1 1 0,0-1 0,0 0 0,-1 0 0,0 0 0,0-2 0,-1 2 0,0-2 0,1 2 0,0 0 0,-1-1 0,2 1 0,-1-2 0,0 2 0,1 0 0,-1 0 0,2-1 0,-1 1 0,1 0 0,0 0 0,0 1 0,0-1 0,0 2 0,-2-1 0,1 0 0,-2-1 0,0 1 0,1-2 0,-1 1 0,-2-2 0,-3 1 0,-1-2 0,-4-2 0,3 0 0,-2-2 0,1 3 0,1-2 0,-3 0 0,1 1 0,0-2 0,-1 2 0,3-1 0,-3 0 0,2 1 0,0-1 0,1 2 0,-2-1 0,2 1 0,-2-1 0,2 0 0,1 1 0,0-1 0,0 2 0,-1-1 0,1 2 0,-1-3 0,2 3 0,0-2 0,1 1 0,-1-1 0,1 0 0,0 2 0,-1-1 0,1 0 0,0 1 0,-1-2 0,0 1 0,0-1 0,0 1 0,-1 0 0,2-1 0,-3 0 0,1 0 0,-1-1 0,-1 1 0,0-1 0,0 2 0,1-2 0,0 2 0,1-1 0,-1 0 0,2 0 0,0 2 0,2-2 0,0 2 0,4-1 0,1 1 0,1 0 0,-2 0 0,2 0 0,-1 1 0,1-1 0,0 2 0,0 0 0,0 0 0,0 1 0,0-1 0,0 1 0,2-1 0,-2 1 0,3 0 0,-1-1 0,0 1 0,-1 0 0,-1-1 0,0 1 0,0-1 0,-1 1 0,1-1 0,-2 0 0,1 0 0,1 0 0,-2-1 0,1 1 0,-1 0 0,2-2 0,-3 2 0,2-2 0,-2 2 0,0-1 0,0 1 0,1-2 0,-1 2 0,0-2 0,1 2 0,-1-2 0,1 3 0,0-2 0,0 1 0,1-1 0,-2 1 0,2 0 0,-2-1 0,0 1 0,2-1 0,-1 1 0,0 0 0,-1-1 0,2 0 0,-2 1 0,2 0 0,-1-1 0,0 1 0,0-1 0,0 0 0,-1 1 0,0 0 0,1-1 0,-1 1 0,0-1 0,0 0 0,1 1 0,-1-1 0,-1 1 0,1-2 0,-1 1 0,2-1 0,-1 0 0,-1 1 0,1-1 0,-1 1 0,1-1 0,0 0 0,0 0 0,1 1 0,-1 0 0,0 0 0,0-1 0,1 1 0,-1-1 0,0 2 0,0-2 0,1 1 0,-1 0 0,0-1 0,1 1 0,0 0 0,0 0 0,1 1 0,-1-1 0,2 1 0,-2 0 0,1-1 0,1 0 0,-1 2 0,1-2 0,0 1 0,-1 1 0,0-2 0,-1 1 0,2 0 0,-3-1 0,3 1 0,-2-1 0,1 2 0,0-2 0,0 1 0,1 0 0,-2-1 0,1 1 0,1-2 0,-2 1 0,1 1 0,-1-2 0,2 2 0,-3-2 0,3 1 0,-3 0 0,3 0 0,-1 0 0,1 0 0,0-1 0,-1 1 0,0-1 0,-1 0 0,2 0 0,-1 0 0,1 0 0,0 0 0,0 0 0,1 0 0,-1 0 0,1 0 0,-2 0 0,-1 1 0,2-1 0,-3 1 0,2-1 0,-2 0 0,0 0 0,1 0 0,-1 0 0,0 0 0,0 0 0,2 0 0,-2 0 0,3 0 0,-2 0 0,0 0 0,-1 0 0,1 0 0,-1 0 0,0 0 0,0 0 0,1 0 0,-1 0 0,0 0 0,0 0 0,-9-3 0,3 0 0,-8-3 0,5 0 0,-3 2 0,2-1 0,-1 1 0,2-2 0,-1 2 0,-1-1 0,2 2 0,0-3 0,0 3 0,0-2 0,-1 2 0,1 0 0,0 0 0,-1 0 0,1 1 0,1-2 0,-2 1 0,2 0 0,0 1 0,-1-1 0,2 0 0,-2-1 0,1 2 0,-1-1 0,0 0 0,1 1 0,-1-1 0,3 0 0,-2 1 0,2-1 0,-1 2 0,1-1 0,-1 0 0,1 1 0,1-1 0,-2 2 0,1-2 0,0 0 0,1 1 0,2-1 0,0 1 0,1-1 0,-1-1 0,1 0 0,-3-1 0,3 1 0,-1 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45:45.930"/>
    </inkml:context>
    <inkml:brush xml:id="br0">
      <inkml:brushProperty name="width" value="0.05" units="cm"/>
      <inkml:brushProperty name="height" value="0.3" units="cm"/>
      <inkml:brushProperty name="color" value="#A2BBD1"/>
      <inkml:brushProperty name="inkEffects" value="pencil"/>
    </inkml:brush>
  </inkml:definitions>
  <inkml:trace contextRef="#ctx0" brushRef="#br0">608 79 16383,'8'0'0,"-2"0"0,0 0 0,-2 0 0,0 0 0,0 0 0,-2 0 0,0 0 0,0 0 0,1 0 0,-1 0 0,3 0 0,-1 0 0,2 0 0,1 0 0,-3 0 0,2 0 0,-3 0 0,0 0 0,0 0 0,-1 0 0,0 0 0,2-2 0,1 2 0,2-2 0,3 0 0,0-1 0,2 0 0,-2 0 0,0 0 0,-1 1 0,-3-1 0,1 1 0,1 0 0,-2 2 0,3-3 0,0 3 0,0-3 0,0 3 0,0-3 0,-2 3 0,-1-1 0,-1 1 0,-1 0 0,-1 0 0,0 0 0,-1 0 0,0 0 0,0-1 0,2 1 0,0-1 0,2 1 0,-1 0 0,3 0 0,-1 0 0,-1 0 0,0 0 0,-3 0 0,0 0 0,1 0 0,1-2 0,0 2 0,2-1 0,-1 1 0,1-1 0,1 0 0,0 0 0,1 1 0,-1 0 0,0 0 0,1 0 0,-3 0 0,2 0 0,-1 0 0,1 0 0,-1 0 0,1 0 0,-3 0 0,2 0 0,-2 0 0,-1 0 0,-1 0 0,1 0 0,0 0 0,1 0 0,0 0 0,3 0 0,-3 0 0,5 0 0,-3 0 0,0 0 0,-1 0 0,-2 0 0,1 0 0,-3 0 0,2 0 0,-2 0 0,0 0 0,1 0 0,0 0 0,1 0 0,1 0 0,0 0 0,0 0 0,0 1 0,0-1 0,0 1 0,-1 0 0,-1 0 0,0 1 0,-1-2 0,0 1 0,2 0 0,-2-1 0,3 1 0,-1 1 0,1-2 0,0 1 0,0 0 0,0 0 0,-1 1 0,-1-1 0,-1 0 0,1-1 0,-1 1 0,0 0 0,0 1 0,2 0 0,0 0 0,-1 0 0,2 0 0,-2-1 0,0 2 0,0-2 0,-1 1 0,0-2 0,-1 2 0,1-2 0,-6 0 0,2-2 0,-6-2 0,1-1 0,-2 0 0,1 1 0,0 0 0,-1-2 0,1 2 0,0 0 0,-2 0 0,1 0 0,-2 0 0,2 0 0,-3 0 0,5 1 0,-3 0 0,5 1 0,-2 0 0,4 1 0,-2-2 0,1 3 0,0-1 0,-1 1 0,3 0 0,-3 0 0,2 0 0,0 0 0,-2 0 0,3 0 0,-4 0 0,3 0 0,-2 0 0,3 0 0,-2 0 0,0 0 0,0 0 0,-2 0 0,2 0 0,-1 0 0,2 0 0,0 0 0,1 0 0,-1 0 0,0 0 0,-2 0 0,0 0 0,-2 0 0,2 0 0,0 0 0,1 0 0,-1 0 0,3 0 0,-2 0 0,2 0 0,-2 0 0,1 0 0,-2 0 0,0 1 0,1-1 0,-1 2 0,2-2 0,0 0 0,1 0 0,-1 0 0,-1 0 0,0 0 0,-2 1 0,2-1 0,0 1 0,1-1 0,-2 1 0,3-1 0,-2 2 0,2-2 0,-1 0 0,-1 1 0,-1-1 0,0 1 0,1-1 0,0 0 0,2 0 0,0 0 0,0 0 0,-1 0 0,0 1 0,-1-1 0,-1 2 0,1-2 0,-1 0 0,3 1 0,-2-1 0,2 1 0,-3-1 0,1 0 0,-2 0 0,2 0 0,0 0 0,0 0 0,0 0 0,-1 0 0,1 1 0,-2-1 0,1 1 0,-1-1 0,1 0 0,3 0 0,-3 0 0,1 0 0,-1 0 0,0 0 0,1 0 0,1 1 0,0 0 0,0 0 0,-1 0 0,-1-1 0,0 1 0,1 0 0,-1-1 0,3 1 0,-3 1 0,0-2 0,-1 2 0,0-1 0,2 1 0,-1-1 0,3 0 0,-2-1 0,2 1 0,0 0 0,-2-1 0,0 2 0,-1 0 0,1-1 0,0 2 0,1-3 0,-1 2 0,2-2 0,0 1 0,1 0 0,-1-1 0,-1 2 0,0 0 0,-3-1 0,0 1 0,1-1 0,0 1 0,-2 0 0,1 0 0,-3 0 0,3 1 0,0-2 0,2 2 0,-1-3 0,4 2 0,-3-2 0,3 1 0,0 0 0,-1-1 0,-2 3 0,1-2 0,-3 0 0,2 1 0,0 0 0,1-1 0,0 0 0,1 0 0,0-1 0,-1 1 0,-1-1 0,2 1 0,-4 0 0,2 0 0,-1 0 0,1-1 0,1 1 0,1 0 0,-2-1 0,0 2 0,-2-1 0,0 0 0,1-1 0,-1 1 0,-2-1 0,1 2 0,-2-1 0,2-1 0,0 1 0,2-1 0,0 0 0,2 0 0,-1 0 0,0 0 0,0 0 0,-1 0 0,3 0 0,-2 0 0,2 0 0,0 0 0,-1 0 0,1 0 0,0 0 0,0 0 0,-2 0 0,0 0 0,0 0 0,0 0 0,1 0 0,0 0 0,0 0 0,1 0 0,0 0 0,0 0 0,-2 1 0,0 0 0,1 1 0,-2-2 0,2 2 0,0-2 0,0 1 0,1 0 0,0 0 0,0 0 0,-3 0 0,2-1 0,-3 3 0,2-2 0,0 0 0,-1 2 0,3-3 0,-1 2 0,1-2 0,1 1 0,-2 0 0,-1-1 0,-1 2 0,0 0 0,1-1 0,-1 2 0,3-3 0,-2 2 0,2-2 0,0 1 0,-2 0 0,1 0 0,-2 2 0,0-2 0,0 1 0,1-1 0,-4 1 0,4 0 0,-5 0 0,4 1 0,0-1 0,1 1 0,1-2 0,1 1 0,-1-2 0,1 1 0,1 0 0,-2 0 0,0 1 0,-2-1 0,1 2 0,0-1 0,-3 2 0,1-1 0,-2 1 0,3 0 0,0-2 0,1 2 0,1-2 0,1 0 0,1 0 0,-1-2 0,-2 2 0,0-1 0,0 2 0,0-1 0,-2 1 0,1-1 0,-1 2 0,-1-1 0,3 0 0,-2 0 0,3-1 0,-3 2 0,3-1 0,-3 1 0,3-2 0,0 0 0,0 1 0,1-1 0,0-1 0,-2 1 0,2-1 0,-2 2 0,2-1 0,-1-1 0,-1 1 0,-1 0 0,0 1 0,1 0 0,-1 1 0,2-1 0,-1 0 0,0 1 0,0-2 0,0 0 0,2 1 0,1-1 0,-1 0 0,1 0 0,0 1 0,2-2 0,0 0 0,2-1 0,-1 0 0,0 0 0,2-2 0,1 1 0,0-3 0,3 0 0,-1-3 0,3 1 0,0-3 0,0 3 0,0-3 0,-2 4 0,0-1 0,-3 3 0,0-1 0,-1 2 0,0-1 0,-1 0 0,1 0 0,0-2 0,2 1 0,-2 0 0,3-1 0,-2 2 0,0-1 0,-1 2 0,1-1 0,-3 1 0,2 1 0,-2-1 0,0 0 0,2 0 0,-2 0 0,4-1 0,-1-1 0,1 2 0,0-2 0,-1 1 0,1 1 0,-4-1 0,2 2 0,-2-1 0,0 2 0,2-4 0,-1 4 0,3-4 0,-2 3 0,4-2 0,-1-1 0,1 1 0,-1 0 0,-1 0 0,-1 2 0,-1-2 0,2 2 0,-2-1 0,3-1 0,-1 2 0,1-2 0,0 1 0,-1 0 0,-2 0 0,1 0 0,-3 2 0,2-3 0,-2 3 0,2-2 0,-1 2 0,4-3 0,-2 2 0,3-3 0,-1 1 0,1-1 0,-1 1 0,0 2 0,-4-1 0,1 1 0,-2 0 0,2 0 0,-1 0 0,2-2 0,2 2 0,-2-1 0,3 0 0,-2 1 0,-1-2 0,0 3 0,-2-1 0,2 0 0,2 1 0,0-3 0,0 3 0,0-1 0,0-1 0,2 2 0,-1-2 0,-1 1 0,-1 0 0,-1 1 0,0-1 0,2 1 0,-2-1 0,1 1 0,-1 0 0,2 0 0,0 0 0,0 0 0,-1 0 0,-1 0 0,1-2 0,0 2 0,2-1 0,-3 1 0,3-2 0,-3 2 0,3-2 0,-2 1 0,0 0 0,-1 0 0,-1 1 0,-1-1 0,0 1 0,-1-1 0,0 0 0,2 0 0,0 1 0,1 0 0,0 0 0,0 0 0,-2 0 0,2 0 0,-2 0 0,0-1 0,-1 1 0,1-1 0,-2 0 0,1 0 0,-1-1 0,1 0 0,-1 1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46:11.104"/>
    </inkml:context>
    <inkml:brush xml:id="br0">
      <inkml:brushProperty name="width" value="0.05" units="cm"/>
      <inkml:brushProperty name="height" value="0.3" units="cm"/>
      <inkml:brushProperty name="color" value="#D9EAF5"/>
      <inkml:brushProperty name="inkEffects" value="pencil"/>
    </inkml:brush>
  </inkml:definitions>
  <inkml:trace contextRef="#ctx0" brushRef="#br0">123 242 16383,'0'-9'0,"0"1"0,0 3 0,0 0 0,2-2 0,0 2 0,2-3 0,-1 1 0,-1 0 0,1 1 0,-1 2 0,1-1 0,-2 5 0,-5 6 0,1 1 0,-10 12 0,3-6 0,-1 3 0,0 2 0,1-4 0,-1 4 0,1-3 0,1-2 0,3-3 0,0-2 0,3-1 0,1-2 0,0-1 0,1-2 0,-1 0 0,1 1 0,1-1 0,0 0 0,1-1 0,2-6 0,0 2 0,3-8 0,-1 4 0,1-1 0,-1 0 0,2-1 0,2-1 0,-1 2 0,2-2 0,-4 3 0,1 0 0,-3-1 0,4 0 0,-4 1 0,5-1 0,-5 2 0,0 1 0,-1 0 0,-1 3 0,1-1 0,-1 1 0,-1 1 0,0 0 0,-3 5 0,-1 0 0,-2 4 0,1-2 0,-3 4 0,2 5 0,-5 4 0,2 4 0,0-5 0,1 4 0,2-7 0,-1 3 0,2-5 0,1-1 0,1-5 0,2-2 0,-2-1 0,2-2 0,0-10 0,2 3 0,-1-9 0,2 6 0,1-4 0,1 3 0,1-5 0,0 4 0,0-4 0,0-1 0,0 1 0,-1 0 0,1 4 0,-3 1 0,1 1 0,-2 3 0,0 0 0,-1 3 0,-1 9 0,0 2 0,-1 6 0,-1-2 0,-1 2 0,-2-1 0,2 0 0,0-4 0,0-1 0,3-3 0,-2-2 0,1 0 0,0-2 0,1-9 0,0 2 0,2-9 0,-1 3 0,2-1 0,0 0 0,1 2 0,0-2 0,0 5 0,-2-1 0,1 3 0,-1 1 0,1 1 0,-2 3 0,0 3 0,-1 0 0,0 2 0,-1 2 0,-1 0 0,-1 1 0,-1 0 0,1 2 0,-1-1 0,1 1 0,2-4 0,-1 1 0,1-3 0,1-1 0,-1-1 0,1 1 0,0-8 0,1 1 0,1-6 0,-1 2 0,2-2 0,-1-1 0,1-1 0,0-2 0,0 2 0,0-4 0,0 4 0,0-2 0,-1 3 0,0 3 0,0 1 0,-1 3 0,-1 2 0,-3 5 0,0 1 0,-3 3 0,3-2 0,-1-1 0,2 0 0,1-1 0,-1 1 0,1-2 0,0 0 0,1 0 0,-1 1 0,1-1 0,0-7 0,1 2 0,3-8 0,-1 6 0,2-2 0,-2 2 0,1 0 0,-1 1 0,0 1 0,0-1 0,0 1 0,-1 0 0,2-1 0,-2 1 0,2-3 0,0 1 0,1-1 0,1-1 0,1-1 0,-2 0 0,-1 4 0,0-2 0,-2 3 0,1 0 0,-1 1 0,0-1 0,-1 1 0,0 0 0,0-1 0,1 0 0,0-2 0,1 0 0,-1 0 0,1-2 0,1 2 0,-2-2 0,2 2 0,-1 0 0,-1 0 0,0 2 0,1-1 0,-1 1 0,1-2 0,-1 1 0,0 1 0,1-2 0,-1 2 0,1 1 0,-1 0 0,-1 0 0,-1 1 0,-2 0 0,-1 1 0,-1 1 0,1 2 0,-2 0 0,2 3 0,0-2 0,-1 2 0,1 0 0,-2-1 0,1 0 0,1 0 0,-2 0 0,2 0 0,-2 0 0,2 0 0,-2 0 0,3 0 0,-3 0 0,2-1 0,-2 2 0,1-3 0,0 3 0,-1-2 0,1 1 0,0 0 0,1-1 0,0 1 0,0-3 0,0 3 0,-1-1 0,2 1 0,-1 0 0,1 0 0,-2 0 0,1 0 0,0 0 0,0-1 0,0 2 0,1-2 0,-1 3 0,0-2 0,0 1 0,-2 1 0,2 1 0,-3 0 0,2-1 0,0 1 0,0-2 0,2 0 0,-1-2 0,2-1 0,-1 0 0,2-1 0,-1 0 0,1-6 0,1 1 0,0-7 0,2 5 0,-1-2 0,2 2 0,-1-1 0,1 0 0,-1 0 0,0 1 0,1-2 0,0 2 0,0-3 0,0 3 0,1-2 0,-3 3 0,2 0 0,-2 1 0,1-1 0,-1 2 0,0 0 0,0 0 0,1 0 0,-2 0 0,1-1 0,-1-1 0,2 0 0,0-1 0,2-2 0,0 2 0,-1-2 0,0 2 0,-1 0 0,1 1 0,-2 1 0,0 0 0,0 1 0,0 1 0,-1-2 0,4-3 0,0 0 0,2-3 0,-2 3 0,2-1 0,-1 0 0,-1 1 0,2-1 0,-4 4 0,2-2 0,-3 3 0,1 1 0,-3-1 0,-3 6 0,1-2 0,-4 3 0,2-1 0,0 1 0,-1 0 0,3-1 0,-3 1 0,2-2 0,-2 2 0,3 0 0,-2-1 0,0 1 0,2-1 0,-2 1 0,0 0 0,1 1 0,-1 0 0,0 2 0,-1-2 0,1 3 0,-3-1 0,1 1 0,-1 1 0,-1 1 0,2-1 0,-3 2 0,3-3 0,-2 3 0,3-3 0,0-1 0,0 0 0,2-1 0,-2 0 0,2-1 0,-2 1 0,2-2 0,-1 2 0,1-2 0,0 0 0,-2 1 0,2-1 0,-1 1 0,2-4 0,0 2 0,0-2 0,2 0 0,-2 0 0,2 0 0,-1-1 0,-1 1 0,0 2 0,-3-2 0,2 5 0,-2-2 0,2 2 0,-1 0 0,1-2 0,1-2 0,-3 2 0,5-2 0,-3 0 0,2 0 0,0-1 0,0 0 0,1 0 0,-2 1 0,2-1 0,-1 0 0,0 0 0,0 1 0,0-1 0,1 0 0,0 0 0,0 1 0,0-1 0,0 0 0,0 1 0,-1 0 0,1 2 0,-1 1 0,0 0 0,0-2 0,0 1 0,1-3 0,0 2 0,0-2 0,0 0 0,0 0 0,0 1 0,0-1 0,0 0 0,0 0 0,0 0 0,0 1 0,0-1 0,0 0 0,-1 0 0,1 1 0,-1-1 0,1 0 0,0 1 0,0-1 0,0 0 0,0 0 0,0 0 0,0 1 0,0-1 0,0 0 0,0 0 0,0 1 0,0-1 0,0-9 0,1 4 0,1-9 0,0 5 0,1-1 0,0 0 0,0-1 0,-1 1 0,1 0 0,0 1 0,-1 0 0,1 2 0,-1 0 0,1 1 0,-2 0 0,1 1 0,-1 0 0,2-1 0,-1 2 0,0-3 0,1 1 0,-1 0 0,1-1 0,-2 3 0,1-2 0,-1 2 0,1 2 0,-2 5 0,-1-1 0,0 7 0,-3-5 0,1 3 0,-2-1 0,2-1 0,-3 1 0,3 0 0,-1 2 0,1 2 0,0 2 0,0-1 0,0 1 0,0-2 0,1-2 0,0-1 0,1-3 0,0-1 0,1-1 0,0-1 0,0 0 0,1-10 0,1 2 0,0-7 0,1 4 0,0-1 0,0 1 0,0-2 0,-1 1 0,1-1 0,2-1 0,-2 3 0,1-4 0,0 5 0,-1 1 0,1-1 0,-2 3 0,1-1 0,-1 3 0,-1 1 0,0 3 0,-1 3 0,-2 0 0,0 1 0,-2 0 0,2 1 0,-2 2 0,0 3 0,-2 3 0,3 3 0,-2-3 0,1 5 0,1-3 0,0 2 0,1-1 0,-1-2 0,1-2 0,0 0 0,0-3 0,2-1 0,-3-2 0,3 0 0,-2 0 0,2-1 0,-1 0 0,1-4 0,-1 1 0,1-2 0,0 0 0,0 1 0,2-10 0,0 3 0,2-9 0,-2 5 0,0 0 0,0-2 0,0-1 0,2-5 0,-3 5 0,2-5 0,-2 4 0,1-1 0,-1-1 0,0 4 0,0 0 0,-1 3 0,2-1 0,-2 4 0,0-1 0,0 3 0,0 1 0,0 6 0,0 2 0,-2 3 0,1-2 0,-1 1 0,0 1 0,0 0 0,0 2 0,0 0 0,1 2 0,-1-2 0,1 2 0,0-2 0,0 0 0,0-1 0,0-3 0,1-2 0,0 0 0,0-3 0,0 2 0,0-2 0,0 0 0,0-1 0,0 1 0,0-8 0,0 1 0,0-4 0,0 0 0,0-1 0,0 0 0,1-2 0,0-1 0,1-1 0,-1-1 0,1 2 0,-1 2 0,0 1 0,0 3 0,-1 2 0,1 0 0,-1 5 0,0 3 0,0 1 0,0 2 0,0-2 0,0 0 0,0 2 0,0-1 0,0 3 0,0-1 0,0 2 0,0-1 0,0 1 0,0-2 0,0 0 0,0 0 0,0 1 0,0 0 0,0 0 0,0 3 0,0-2 0,0 2 0,0-1 0,0 0 0,0-1 0,0 2 0,0 0 0,0-1 0,0-2 0,0-2 0,0-1 0,0-2 0,0-1 0,0 0 0,0 0 0,0-1 0,0 0 0,0 0 0,0 2 0,0-1 0,0 2 0,0 1 0,0-1 0,0-2 0,0 1 0,0-2 0,1 0 0,0 1 0,0-1 0,0-1 0,-1-7 0,1 2 0,-1-7 0,0 6 0,0-3 0,0 2 0,0-1 0,0 1 0,0 0 0,0-1 0,0 2 0,0-3 0,0 1 0,0-3 0,0 1 0,0-1 0,0 2 0,0 0 0,-1-1 0,0 1 0,-1 1 0,0 1 0,1 1 0,-1 0 0,2 0 0,-2 0 0,1-2 0,1 2 0,-1-2 0,1 2 0,0 0 0,-2 0 0,2 0 0,-1-2 0,1 2 0,0-1 0,0-1 0,0 2 0,0-2 0,0 3 0,0 1 0,0 1 0,0-1 0,0 9 0,0-3 0,0 8 0,0-4 0,0 1 0,0 2 0,0 0 0,0 2 0,0 0 0,0 0 0,0 0 0,0 0 0,0 0 0,0 0 0,0 0 0,-1 0 0,0-1 0,0-1 0,1-4 0,0 1 0,0-3 0,0-1 0,0-1 0,0 1 0,0-1 0,0 0 0,0 0 0,0-8 0,0 1 0,0-7 0,0 3 0,0-1 0,0 2 0,0-4 0,0 2 0,0-1 0,0 1 0,0 5 0,0-2 0,0 4 0,0-1 0,0 3 0,0 5 0,0 1 0,0 4 0,0-4 0,0 3 0,0-2 0,-1 5 0,0-3 0,0 5 0,1-2 0,0-1 0,0 0 0,0-3 0,0-1 0,0-1 0,0-1 0,0-1 0,0 0 0,0-9 0,0 2 0,0-7 0,0 3 0,0-2 0,0 1 0,0-1 0,0 2 0,0-1 0,0 1 0,0-2 0,0 0 0,0-2 0,0-2 0,0 1 0,0-1 0,0 2 0,0 2 0,0 0 0,0 2 0,0-1 0,0 3 0,0-2 0,0 1 0,0-3 0,0 1 0,0-1 0,0 2 0,0 1 0,0 0 0,0 2 0,0 0 0,0 0 0,0 0 0,0 0 0,0-1 0,0-1 0,0-2 0,0-1 0,1 0 0,1-2 0,1 2 0,0-2 0,1 3 0,-1-1 0,1 3 0,0 0 0,-2 1 0,3 0 0,0-1 0,0 0 0,0 0 0,-1 1 0,1 1 0,-2 1 0,0 1 0,-1 0 0,1 2 0,-1 0 0,0 1 0,0 0 0,1 1 0,-2 1 0,0 3 0,-1 1 0,0 2 0,0-1 0,0 1 0,0 0 0,0 0 0,0 2 0,0 1 0,0 1 0,0-2 0,0 2 0,-1-5 0,0 2 0,-1-4 0,2 1 0,-2-4 0,2 2 0,-2-2 0,1 0 0,-1 1 0,2-1 0,-2 0 0,2-6 0,-1-2 0,1-6 0,0-2 0,1 1 0,1-1 0,1 0 0,0 2 0,-1-2 0,0 3 0,-1 2 0,1 2 0,-2 0 0,1 3 0,-1 5 0,0 2 0,0 5 0,-1 1 0,-1 0 0,-1 3 0,1-4 0,-1 4 0,0-5 0,0 3 0,2-5 0,-2 0 0,3 0 0,-1-2 0,1 0 0,-1-1 0,1 0 0,-2 0 0,1-1 0,-1-2 0,1-2 0,1-4 0,0 0 0,0-5 0,0 2 0,0 0 0,0 0 0,0 3 0,1 0 0,0 2 0,1 1 0,-2 1 0,1 0 0,-1 3 0,0 3 0,0 2 0,-1 5 0,-1-1 0,-1 3 0,0 0 0,0-1 0,0 2 0,2-2 0,-2-1 0,3-2 0,-2-2 0,2-3 0,0-1 0,0 1 0,0-8 0,2-3 0,0-6 0,1-1 0,2-4 0,0-1 0,1-1 0,0 1 0,-2 1 0,3-2 0,-4 0 0,2 2 0,-1 0 0,-1 7 0,-2 0 0,1 5 0,-2 0 0,0 4 0,0 1 0,-3 5 0,0 3 0,-2 2 0,-1 2 0,0 0 0,1 0 0,0 2 0,2-3 0,-2 1 0,3-2 0,0-1 0,1-2 0,0-2 0,1 0 0,-1-1 0,1 0 0,0-9 0,1 2 0,0-8 0,2 4 0,1 0 0,0 0 0,2 1 0,-1 3 0,-1-2 0,1 2 0,-3 2 0,3-1 0,-2 2 0,0 0 0,0 0 0,-1 2 0,0-1 0,0 0 0,1 1 0,-1-1 0,0 1 0,0-2 0,1 2 0,-1-3 0,0 1 0,2-2 0,0 1 0,0-1 0,0 1 0,-1 0 0,2-1 0,-2 1 0,1-1 0,1-1 0,-1 1 0,3-4 0,-1 3 0,2-4 0,-4 4 0,3 0 0,-5 1 0,2-1 0,-2 2 0,0 0 0,-3 2 0,-1 0 0,-2 1 0,1 0 0,-2 0 0,3 0 0,-3 0 0,1 1 0,0 1 0,-1 2 0,2 1 0,-3 0 0,1 0 0,0 0 0,1 0 0,0-1 0,1 1 0,-1-2 0,2 0 0,1 1 0,-2-2 0,2 2 0,0-2 0,-1 0 0,2 1 0,-2-1 0,5-9 0,-1 4 0,6-9 0,-2 5 0,1 0 0,-2 0 0,0 2 0,-1 1 0,1 1 0,-3 0 0,2 1 0,-2 1 0,0-2 0,0 3 0,1-1 0,-8 5 0,3 0 0,-8 3 0,5 0 0,-2-2 0,3 2 0,-1-2 0,1 1 0,0-2 0,0 2 0,3-2 0,-1 0 0,1-1 0,0 0 0,1-1 0,2-1 0,1-2 0,2-2 0,1-2 0,1 0 0,0-1 0,-1 2 0,1-1 0,-2 2 0,0-1 0,-1 3 0,-2 0 0,0 1 0,-1 2 0,-3 1 0,-2 1 0,-1 1 0,0 2 0,0 0 0,-1 1 0,2 2 0,-2 4 0,1 3 0,-3 6 0,1 4 0,-1 2 0,2-4 0,1 3 0,1-9 0,1 2 0,-1-2 0,2-6 0,0-2 0,1-4 0,0 0 0,1-4 0,0 4 0,-1-3 0,1 2 0,-1-1 0,1 2 0,0-2 0,0 2 0,0-4 0,0 2 0,0-2 0,0 0 0,0-1 0,0 1 0,0-1 0,0 0 0,0 0 0,0 0 0,0 0 0,0 0 0,0-6 0,0-2 0,0-6 0,1-2 0,1 1 0,1-2 0,0 0 0,0 1 0,1-2 0,-1 2 0,0 1 0,0-1 0,0 4 0,0-2 0,0 0 0,0 0 0,-2 0 0,2 2 0,-3 0 0,2 1 0,-1 3 0,0-1 0,-1 3 0,0 1 0,0 0 0,0 1 0,-1 1 0,0 0 0,-1 1 0,-1 3 0,-1 2 0,1 3 0,-1 1 0,0 1 0,1 0 0,-3 2 0,2 4 0,-2 1 0,2 6 0,-1-4 0,2 4 0,-1-4 0,1 0 0,1-3 0,-1-2 0,3-5 0,-2-1 0,2-3 0,0-1 0,0 0 0,0-5 0,0-2 0,0-3 0,0-3 0,0-1 0,0 0 0,0-2 0,0-2 0,0 0 0,0-1 0,0-1 0,2 4 0,0-4 0,1 2 0,0-3 0,0 1 0,0 0 0,0 1 0,-1 3 0,0 2 0,-2 3 0,0 2 0,0 2 0,0 0 0,0 3 0,-3 1 0,2 4 0,-4 1 0,2 3 0,-1-1 0,1 3 0,0 0 0,-2 7 0,-1 2 0,1 0 0,-2 0 0,4-6 0,-2 1 0,2-3 0,0-4 0,2-1 0,-2-2 0,3-1 0,-1-1 0,1-1 0,-1 0 0,1-5 0,-1-4 0,1-4 0,1-1 0,1-2 0,2 2 0,1-2 0,1 2 0,0 0 0,0 2 0,-2 1 0,0 3 0,-1 0 0,-1 1 0,0 2 0,1-1 0,-1 0 0,1 2 0,-2-2 0,1 3 0,-2 1 0,-1 4 0,-4 0 0,0 4 0,-2-1 0,1 2 0,1-1 0,-1 0 0,2 2 0,-2 0 0,1 9 0,-1-4 0,-1 4 0,0-3 0,3-2 0,-1 0 0,2-1 0,1-3 0,0-5 0,2 0 0,-1-3 0,1 1 0,1-10 0,2 0 0,1-8 0,2 3 0,1-2 0,-2 3 0,2-2 0,-2 4 0,0-1 0,-1 3 0,-2 1 0,1 2 0,-1-1 0,0 3 0,0-2 0,-1 2 0,0-7 0,-1 7 0,2-6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42:24.333"/>
    </inkml:context>
    <inkml:brush xml:id="br0">
      <inkml:brushProperty name="width" value="0.2" units="cm"/>
      <inkml:brushProperty name="height" value="0.2" units="cm"/>
      <inkml:brushProperty name="color" value="#D9EAF5"/>
    </inkml:brush>
  </inkml:definitions>
  <inkml:trace contextRef="#ctx0" brushRef="#br0">1 485 24575,'8'-73'0,"-2"13"0,-5 58 0,0-2 0,1-2 0,0-2 0,1-4 0,0 3 0,1-2 0,-1 2 0,-1 1 0,0 0 0,0 3 0,-1 0 0,0 0 0,0 1 0,-1-3 0,3 2 0,-3-3 0,2 3 0,-1-3 0,0 3 0,0 1 0,0-2 0,1 2 0,0-3 0,0 2 0,0 1 0,1-3 0,0 1 0,0-1 0,0-2 0,0 2 0,-1 0 0,1-1 0,0 5 0,0-4 0,-1 3 0,1-1 0,-1 0 0,1 1 0,-1-1 0,2 0 0,-1 0 0,1 0 0,-1 3 0,1-3 0,1 0 0,0-1 0,0 0 0,1 0 0,-1 1 0,4-3 0,-1 2 0,0-2 0,-1 4 0,0-2 0,-1 3 0,2-1 0,0 1 0,-1 0 0,0 0 0,-3 2 0,2-2 0,-1 3 0,0-1 0,1 1 0,-11 9 0,4-6 0,-8 8 0,8-8 0,0-1 0,-4 6 0,4-3 0,-5 5 0,5-4 0,-2-1 0,0 1 0,2 1 0,-2 0 0,2 1 0,-2 0 0,0 0 0,0-1 0,0 2 0,0-2 0,0 2 0,0-1 0,-2 0 0,2 0 0,-1 1 0,-1 0 0,2 0 0,-1-2 0,1 0 0,0-1 0,1-2 0,0 1 0,0-1 0,0 1 0,0 0 0,0-1 0,-1 1 0,1 0 0,1 0 0,-2 0 0,2 1 0,-2-1 0,0 1 0,2-1 0,-2 1 0,3-1 0,-3 0 0,2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43:32.096"/>
    </inkml:context>
    <inkml:brush xml:id="br0">
      <inkml:brushProperty name="width" value="0.05" units="cm"/>
      <inkml:brushProperty name="height" value="0.05" units="cm"/>
      <inkml:brushProperty name="color" value="#D8E9F5"/>
    </inkml:brush>
  </inkml:definitions>
  <inkml:trace contextRef="#ctx0" brushRef="#br0">0 400 24575,'3'-7'0,"-2"2"0,1 1 0,0 0 0,-1 0 0,2 0 0,-2-1 0,2 1 0,-1-2 0,1 1 0,-1 0 0,0 0 0,0 3 0,-1-2 0,1 1 0,-2 1 0,2-1 0,0 0 0,1-2 0,-1 0 0,1-1 0,0 1 0,-1-1 0,1 1 0,0 1 0,-1 0 0,0 1 0,0 2 0,-2-1 0,2-1 0,0 0 0,1-2 0,-2 2 0,1-2 0,0 3 0,0-1 0,0 1 0,0 0 0,-2-1 0,2 1 0,-1-2 0,1 1 0,-1-2 0,1 2 0,0-1 0,-2 2 0,3-1 0,-3 1 0,2 0 0,-2 0 0,2 1 0,0-2 0,-1 1 0,1 1 0,0-2 0,0 2 0,-1-1 0,2 0 0,-2 1 0,0 0 0,1 0 0,0-2 0,0 1 0,1-1 0,-1 1 0,-1-1 0,2 2 0,-2-2 0,0 2 0,2 0 0,-3-2 0,2 2 0,-1 0 0,2-1 0,-1 0 0,1 0 0,-1 0 0,0 0 0,0 2 0,-1-1 0,1 1 0,1 0 0,-1 0 0,0 0 0,1-1 0,-1 0 0,2-1 0,-1 2 0,1-3 0,-2 3 0,1-1 0,-1 1 0,1 0 0,-1 0 0,0 0 0,1 0 0,-1-1 0,0 1 0,1-3 0,-1 3 0,1-2 0,-1 2 0,2-3 0,-1 3 0,2-2 0,-2 1 0,1-1 0,-2 2 0,0-1 0,1 1 0,-1 0 0,0-2 0,0 2 0,-1-1 0,2 0 0,-1-1 0,1 0 0,-1-1 0,1 2 0,-1-1 0,1 2 0,-1-3 0,0 3 0,1-1 0,-2 0 0,1 0 0,0-1 0,1 2 0,1-1 0,2 0 0,-2-1 0,1 1 0,-2 0 0,1 1 0,-2 0 0,1-2 0,-1 2 0,1-1 0,-1 1 0,1 0 0,-1-1 0,2 1 0,-1-1 0,1 1 0,-2 0 0,1 0 0,-1-2 0,1 2 0,-1-1 0,0 1 0,1 0 0,1-1 0,-2 1 0,2-2 0,-1 2 0,-1 0 0,1 0 0,-1 0 0,1 0 0,-1-1 0,0 1 0,1-1 0,-1 1 0,1 0 0,-1 0 0,1-1 0,-1 1 0,2-2 0,-1 2 0,2-1 0,-2 1 0,0-1 0,0 1 0,-1 0 0,1 0 0,-1 0 0,1 0 0,-1-1 0,1 0 0,-1 0 0,0 1 0,1 0 0,-1 0 0,1 0 0,-1 0 0,1 0 0,-1-1 0,1 1 0,-1-1 0,1 1 0,-1 0 0,1 0 0,-1 0 0,1 0 0,-1 0 0,2 0 0,-1 0 0,2-2 0,-2 2 0,2-1 0,-2 1 0,2 0 0,-1 0 0,0-1 0,1 0 0,-1 0 0,2 1 0,-1 0 0,0-1 0,0 1 0,-2-1 0,0 1 0,0 0 0,-1 0 0,2 0 0,0-1 0,3 0 0,1 0 0,-1 1 0,0-1 0,-1 1 0,-1-2 0,-1 2 0,0 0 0,-1 0 0,0 0 0,2 0 0,2 0 0,-2-1 0,4 1 0,-3-1 0,1 1 0,-3 0 0,1 0 0,-2 0 0,1 0 0,-2 0 0,2-2 0,0 2 0,2-1 0,1-1 0,-1 2 0,1-3 0,-2 3 0,2-1 0,-1 0 0,0 0 0,-1 0 0,-1 1 0,2-1 0,-1 1 0,1-2 0,1 2 0,-1 0 0,1 0 0,-3 0 0,1 0 0,-1 0 0,2 0 0,1 0 0,-1 0 0,2 0 0,0 0 0,1 0 0,-2 0 0,0 0 0,-1 0 0,-1 0 0,-1 0 0,1 0 0,-2 0 0,2 0 0,0 0 0,-1 0 0,1 0 0,-1 0 0,1 0 0,0 0 0,0-1 0,-1 1 0,0-1 0,3-1 0,-3 2 0,2-3 0,-1 3 0,-2-2 0,1 2 0,-2-1 0,1 1 0,-1-2 0,0 1 0,-1-1 0,-1-1 0,0 1 0,0-1 0,-1 2 0,-1-1 0,0 0 0,-1 0 0,1-1 0,-1 1 0,-1 1 0,2-2 0,-2 3 0,1-2 0,1 2 0,-1-2 0,1 1 0,-1 1 0,1-1 0,-1 1 0,1 0 0,-1 0 0,1 0 0,0-1 0,-1 1 0,1-2 0,-1 2 0,1 0 0,-1 0 0,1 0 0,-1 0 0,1-1 0,-1 1 0,1-1 0,-1 0 0,1 1 0,-1-3 0,1 3 0,-1-1 0,1 1 0,-1-1 0,1 1 0,-1-1 0,1 1 0,0 0 0,-1 0 0,1 0 0,-1 0 0,1 0 0,-1 0 0,1 0 0,-2 0 0,1 0 0,-1 0 0,0 0 0,0 0 0,0 0 0,-1 0 0,1 0 0,-2 0 0,1 0 0,-1 0 0,1 0 0,-1 0 0,1 0 0,-1 0 0,0 0 0,-1 0 0,1 0 0,-2 0 0,2 0 0,-3 0 0,2 0 0,-1 0 0,0 0 0,2 0 0,-1 0 0,1 0 0,1 0 0,0 0 0,0 0 0,2 0 0,0 0 0,0 0 0,-1 0 0,2 0 0,-3 0 0,1 1 0,-1-1 0,0 3 0,1-2 0,0 1 0,-1-1 0,1 0 0,-1-1 0,2 2 0,0-2 0,2 1 0,-1-1 0,0 1 0,-2 0 0,2-1 0,-5 3 0,1-1 0,-2-1 0,0 2 0,2-1 0,-1-1 0,1 2 0,1-3 0,0 2 0,0-1 0,2 0 0,-1 0 0,1 0 0,-2 1 0,0 0 0,-1-2 0,2 2 0,0-2 0,2 0 0,0 1 0,0-1 0,1 1 0,-2-1 0,0 1 0,-2 0 0,0 1 0,-1-2 0,2 3 0,-1-3 0,2 2 0,-1-2 0,2 2 0,-1-2 0,1 0 0,-1 1 0,0-1 0,-1 2 0,-2 0 0,1-1 0,-1 2 0,0-2 0,1 1 0,1 0 0,0-2 0,1 1 0,1 0 0,-1 0 0,0 1 0,-1-2 0,0 2 0,-1-1 0,2 1 0,-1-2 0,1 2 0,1-1 0,-1 0 0,1 0 0,-2 0 0,0 1 0,0 0 0,-1-1 0,2 1 0,-1-1 0,2 0 0,-1-1 0,1 1 0,-2 0 0,0 1 0,-1 1 0,-1-1 0,2 1 0,0-2 0,0 2 0,1-3 0,0 1 0,0 0 0,1 0 0,-2 1 0,0-1 0,-1 2 0,-2 0 0,1 0 0,-3 0 0,3-1 0,-1 1 0,2 0 0,-1 0 0,2-2 0,1 1 0,1-1 0,1 1 0,-1-1 0,-3 2 0,2-1 0,-4 2 0,-1 3 0,2-1 0,-3 3 0,1-1 0,0 1 0,0 3 0,4-7 0,1 1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3:34.734"/>
    </inkml:context>
    <inkml:brush xml:id="br0">
      <inkml:brushProperty name="width" value="0.1" units="cm"/>
      <inkml:brushProperty name="height" value="0.1" units="cm"/>
      <inkml:brushProperty name="color" value="#D9E9F6"/>
    </inkml:brush>
  </inkml:definitions>
  <inkml:trace contextRef="#ctx0" brushRef="#br0">0 80 24575,'18'48'0,"0"0"0,14 35 0,-30-76 0,4 3 0,-6-7 0,3 0 0,-3 0 0,1 0 0,-1 0 0,2 0 0,-2 0 0,1 0 0,-1 0 0,0 0 0,2 0 0,-2 0 0,1 0 0,1 1 0,-2 0 0,3 2 0,-3-1 0,2 0 0,-2 0 0,1-2 0,0 1 0,0 0 0,-1 0 0,1-1 0,0 2 0,0-2 0,0 4 0,0-4 0,2 2 0,-3-1 0,1 0 0,1 0 0,-2 1 0,1-2 0,-1 2 0,2 0 0,-2 0 0,2 0 0,-2 1 0,0-1 0,0 0 0,0 1 0,0-2 0,0 0 0,0-1 0,0 2 0,0-2 0,0 2 0,0-2 0,0 1 0,0 0 0,0 2 0,0-3 0,0 4 0,0-4 0,0 2 0,0-2 0,0 0 0,0 0 0,0 0 0,0 0 0,0 0 0,0 0 0,0-1 0,0 1 0,1 0 0,-1 0 0,2 0 0,-2 0 0,1 0 0,0 0 0,1 0 0,1 0 0,-3 0 0,1 0 0,1 0 0,-1 0 0,1 0 0,0-2 0,-1 2 0,1-1 0,-1 0 0,1 0 0,0 2 0,-1-2 0,1 2 0,-1-2 0,-1 0 0,3 0 0,-3 1 0,3 0 0,-3 0 0,3-2 0,-2 2 0,2-3 0,0 4 0,0-3 0,-2 3 0,2-4 0,-1 3 0,1-3 0,0 1 0,-1-1 0,1 0 0,0 0 0,0 0 0,-1 0 0,1 0 0,0 0 0,0 0 0,0 0 0,0 0 0,0 0 0,0 0 0,0 0 0,-2-2 0,2 0 0,-1-4 0,1 1 0,0-2 0,1 1 0,-1-3 0,0 0 0,3-2 0,-2 0 0,1 0 0,0 0 0,-1 0 0,1 2 0,-1 2 0,-1 1 0,0 1 0,-1-2 0,1 2 0,-3-1 0,3 1 0,-1-2 0,1 0 0,-1-1 0,1 2 0,-3-2 0,3 5 0,-3-2 0,2 2 0,-2 0 0,1 0 0,1-2 0,1-2 0,0-2 0,1-2 0,0-2 0,0 0 0,-1-1 0,1 1 0,0 4 0,-2 0 0,-1 2 0,-1 2 0,2-1 0,-2 1 0,1-2 0,-1 1 0,2-3 0,0 0 0,2-4 0,0 1 0,-1-3 0,0 3 0,0-1 0,-1 4 0,0 1 0,-1-1 0,-1 2 0,0-2 0,0 3 0,0-1 0,0 2 0,0-1 0,0 2 0,0-1 0,0 2 0,-1 0 0,-1 2 0,-2 0 0,0 1 0,0 0 0,-1-2 0,1 2 0,-2-2 0,3 2 0,-2 0 0,0 0 0,2 0 0,-3 0 0,2 0 0,-2 0 0,3 0 0,-2 0 0,2 0 0,0 0 0,0 0 0,0 0 0,0 2 0,1-1 0,0 2 0,-2 0 0,1 0 0,-3 2 0,1-1 0,-1 2 0,2-3 0,1 2 0,0-2 0,0 0 0,1 0 0,-1 0 0,3 1 0,-4 1 0,1 9 0,-5 3 0,1 8 0,-4 6 0,3-8 0,-3 10 0,4-13 0,-2 7 0,2-8 0,1-2 0,2-6 0,2-3 0,1-3 0,1 0 0,-1-3 0,-3-9 0,2 1 0,-2-10 0,2 4 0,-1-6 0,0 4 0,3-4 0,-4 2 0,4 0 0,-4 0 0,4 0 0,-2 0 0,0 0 0,2 0 0,-2 0 0,0 0 0,2 0 0,-4 1 0,2-1 0,0 0 0,-2 2 0,0-1 0,2 3 0,-4-1 0,4 2 0,-1 0 0,-2 2 0,1 0 0,-1 3 0,2-1 0,-1 2 0,1 0 0,2 2 0,-2 2 0,1-2 0,-1 3 0,2 4 0,1 0 0,2 7 0,1-4 0,1 6 0,-1-4 0,1 7 0,0-3 0,2 5 0,1 1 0,1 3 0,1-1 0,2 10 0,-2-10 0,3 11 0,-3-9 0,0 4 0,2 1 0,-1 0 0,1-3 0,-4-1 0,1-3 0,-3-2 0,3 0 0,-4-4 0,2-1 0,-3-1 0,1-4 0,-1 2 0,1-4 0,-1 1 0,1-1 0,-3 0 0,2-1 0,-2 1 0,2-2 0,-3 0 0,1-2 0,1 0 0,-2 0 0,1-1 0,-1 1 0,0 0 0,0 0 0,0 2 0,2 0 0,-2 1 0,2 1 0,-2 0 0,0-1 0,0 1 0,1 0 0,-1-1 0,2 1 0,-2 1 0,0-1 0,1 2 0,0-2 0,0-1 0,-1 1 0,0-2 0,0 0 0,2-2 0,-2 0 0,1 0 0,-1-1 0,0 1 0,0 0 0,1 0 0,0 0 0,0 0 0,-7-7 0,4 2 0,-5-5 0,3 2 0,1 2 0,0-2 0,2 2 0,-2 2 0,3-2 0,-3 2 0,3-2 0,-2 0 0,1 0 0,0 1 0,-1 0 0,-1 0 0,2 0 0,-1-1 0,0 1 0,1-1 0,-1 2 0,-1-4 0,1 2 0,-2 1 0,4-1 0,-3 3 0,2-4 0,-2 2 0,1-2 0,-1 2 0,2 0 0,-2 0 0,1-1 0,0 1 0,1 0 0,-3 3 0,4-5 0,-4 3 0,2-4 0,-1 0 0,0 2 0,1-2 0,-1 2 0,2 0 0,-1 0 0,-1 1 0,3 0 0,-3 0 0,2 0 0,-2-1 0,0 0 0,1 0 0,-1 1 0,3-1 0,-3 2 0,2-1 0,-1-1 0,7 8 0,-3-3 0,6 3 0,-8-2 0,3-1 0,-3 0 0,1 1 0,0 0 0,0 0 0,1 0 0,-1 0 0,1-2 0,-1 2 0,0-1 0,0 1 0,1-2 0,0 2 0,0-2 0,-2 2 0,3 0 0,-3 0 0,3 0 0,-3 0 0,3 0 0,-3 0 0,2 0 0,-1 0 0,-1 0 0,2 0 0,-2 0 0,0 0 0,0-1 0,0 1 0,0 0 0,0 0 0,0 0 0,-3-9 0,3 4 0,-4-6 0,3 6 0,0 0 0,0-1 0,-1 0 0,0 0 0,0 0 0,2 0 0,-2 1 0,1-1 0,-1 0 0,1 0 0,-2 0 0,3 0 0,-2 0 0,1 2 0,1-2 0,-3 1 0,3 0 0,-3-1 0,3 0 0,-3 0 0,3 0 0,-3 0 0,3 0 0,-2 1 0,1-2 0,-1 4 0,1-4 0,-1 2 0,1-1 0,-1 0 0,1 0 0,-1 0 0,1 0 0,-1 0 0,1 1 0,-1 0 0,0 1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3:54.247"/>
    </inkml:context>
    <inkml:brush xml:id="br0">
      <inkml:brushProperty name="width" value="0.1" units="cm"/>
      <inkml:brushProperty name="height" value="0.1" units="cm"/>
      <inkml:brushProperty name="color" value="#D9E9F6"/>
    </inkml:brush>
  </inkml:definitions>
  <inkml:trace contextRef="#ctx0" brushRef="#br0">180 60 24575,'0'12'0,"0"4"0,0-4 0,0 2 0,-2 1 0,0-1 0,-4 2 0,3-1 0,-4-1 0,5 1 0,-3-5 0,1 5 0,2-6 0,-3 3 0,2-2 0,-2-1 0,2 2 0,-1 2 0,0-1 0,0 3 0,1-4 0,-1 5 0,0-5 0,2 2 0,-2-2 0,4-2 0,-3 0 0,2-3 0,0-1 0,-1 2 0,2-4 0,-1 2 0,1-2 0,-2 0 0,2 0 0,-1 0 0,-1 0 0,-1 0 0,-2 0 0,-2 2 0,-2 2 0,0 1 0,-3 3 0,3-4 0,-2 3 0,5-4 0,-2 0 0,5-1 0,-1-2 0,2 0 0,1 0 0,6-8 0,5-6 0,4-6 0,8-11 0,-8 6 0,8-7 0,-11 12 0,6-8 0,-8 12 0,2-4 0,-4 8 0,-4 4 0,1 1 0,-3 1 0,-1 0 0,0 0 0,0-2 0,0 0 0,0-1 0,0-1 0,0 0 0,0 1 0,0-1 0,0 0 0,0-1 0,0 0 0,0-4 0,0-3 0,0-4 0,0-8 0,2-2 0,0 4 0,3-4 0,-2 11 0,2-4 0,-1 6 0,-1 3 0,-1 5 0,0 2 0,-2 3 0,0 2 0,0 7 0,0 2 0,0 5 0,0 1 0,0 2 0,0 3 0,0 5 0,0-2 0,0 5 0,0-2 0,0 0 0,2 2 0,1-5 0,1 3 0,0-4 0,0-2 0,1 2 0,-1-5 0,0 3 0,0-1 0,0-1 0,0 1 0,-2-4 0,2 1 0,-4-6 0,3 4 0,-2-6 0,0 4 0,-1-4 0,0 1 0,0-1 0,0 2 0,0-2 0,0 3 0,0-1 0,0 2 0,0-2 0,0 2 0,2-4 0,-2 3 0,3-3 0,-1 4 0,3 1 0,-1-1 0,1 1 0,-1-1 0,-1-4 0,0 0 0,1-3 0,-1-1 0,-2 0 0,1 0 0,-1-1 0,4-1 0,4-2 0,5-2 0,0-1 0,1 1 0,-5-1 0,2 0 0,-3 2 0,0-1 0,0 3 0,-2-2 0,-2 1 0,1 1 0,-1-2 0,0 2 0,1 0 0,-3 0 0,2 0 0,-2 0 0,0 0 0,0 0 0,0 0 0,-1-2 0,-1-2 0,-1-2 0,0 0 0,0-1 0,-2 1 0,2-1 0,-3 0 0,3 1 0,-2 1 0,1 0 0,0 2 0,0 0 0,1 0 0,0 0 0,0 0 0,0 0 0,0-1 0,0-5 0,0-3 0,6-9 0,4-3 0,11-11 0,7-4 0,-4 3 0,6-4 0,-11 16 0,1-5 0,-7 11 0,-4 5 0,-3 4 0,-2 4 0,-1 2 0,-1 3 0,-6 7 0,1-1 0,-6 6 0,3-1 0,-4 4 0,-1 3 0,-2 2 0,-3 8 0,-1-1 0,-2 0 0,-1 1 0,2-3 0,-2 1 0,4 0 0,0-6 0,4-3 0,-1-1 0,1-3 0,2 1 0,-2-3 0,5-1 0,-2-1 0,2-3 0,0 1 0,2-2 0,0-1 0,2-1 0,0-1 0,0-1 0,0-1 0,0 0 0,0 0 0,0 0 0,0-1 0,0-2 0,0-2 0,-1-2 0,1 0 0,0-1 0,-1-1 0,2-4 0,-2-6 0,4-4 0,-2-8 0,2 0 0,0 2 0,0-1 0,0 5 0,0 2 0,2 2 0,0 8 0,1-1 0,-1 7 0,0-1 0,-2 4 0,0 0 0,0 1 0,0 0 0,0-2 0,0 0 0,0-2 0,0 1 0,0-3 0,0 2 0,0-2 0,0 3 0,0-1 0,-1 2 0,-1-1 0,-1 2 0,1-1 0,-1 1 0,1-1 0,0 0 0,-1-4 0,3 5 0,-3-4 0,2 3 0,-2 0 0,3 0 0,-1 2 0,1 0 0,0 1 0,0-1 0,0 0 0,0-2 0,0 0 0,0-1 0,0-3 0,0 0 0,0 0 0,0-1 0,0 4 0,0-2 0,-2 4 0,2 0 0,-1 1 0,-1 1 0,2-1 0,4 14 0,5-2 0,10 16 0,2-2 0,7 6 0,2 5 0,1-2 0,-6-3 0,1-2 0,-9-7 0,1 3 0,-3-5 0,-4-2 0,-4-7 0,0 0 0,-4-4 0,2 0 0,-3-2 0,-1 0 0,-10-13 0,2 1 0,-11-12 0,5 4 0,-5-3 0,5 1 0,-5-4 0,5 1 0,-3 0 0,5-3 0,0 0 0,2-3 0,2 4 0,0-1 0,3 8 0,2 2 0,-1 6 0,2 2 0,-2 3 0,2 4 0,-1 10 0,1 1 0,1 19 0,-2-9 0,2 13 0,-2-6 0,2-3 0,0 5 0,0-7 0,0-2 0,0-2 0,0-4 0,0 1 0,0 3 0,0-3 0,0 5 0,0-2 0,0 0 0,0 2 0,0-7 0,0 2 0,0-5 0,0-2 0,1-2 0,-1-3 0,2-1 0,-2 0 0,2-1 0,0-10 0,3-4 0,0-16 0,2-4 0,-2-4 0,3 2 0,-1 0 0,-2 2 0,2 3 0,-3 2 0,-1 8 0,0 4 0,-2 5 0,0 3 0,-1 2 0,1 2 0,1 1 0,2 2 0,-1 0 0,1 0 0,1 0 0,2 0 0,2-1 0,2-1 0,0-2 0,2 0 0,-2 0 0,3-1 0,-4 1 0,-1 0 0,-2 1 0,-2 3 0,-2-3 0,0 3 0,0-1 0,0 1 0,-1-2 0,3-1 0,-2 0 0,6-2 0,1-3 0,0 4 0,3-6 0,-6 6 0,2-1 0,-3 2 0,-1 0 0,2 1 0,-4 1 0,2 1 0,-2 0 0,0 0 0,0 0 0,0 0 0,-14 0 0,2-2 0,-12 0 0,7-2 0,-1 0 0,3 0 0,-3 0 0,4 0 0,-3 0 0,5 1 0,1 1 0,1-1 0,0 3 0,2-2 0,1 2 0,1 0 0,0 0 0,0 0 0,0 0 0,1 4 0,1 0 0,1 6 0,0-3 0,0 2 0,0-3 0,0-1 0,1 0 0,1-2 0,1 0 0,0-1 0,0-1 0,-1-5 0,-3 0 0,-2-4 0,-4 1 0,-2 2 0,0 0 0,0 1 0,3 2 0,0 1 0,2 1 0,1 0 0,1 5 0,1 4 0,1 11 0,0 2 0,0 9 0,4 0 0,1-4 0,7 5 0,-1-9 0,1 5 0,-1-3 0,-3-6 0,-2-3 0,0-3 0,-3-4 0,1 0 0,-1-3 0,-1 3 0,-1 0 0,-1 4 0,0 0 0,0 6 0,0-3 0,0 3 0,0-3 0,0-1 0,0-1 0,0-3 0,0-2 0,0-4 0,0-1 0,0-1 0,0 0 0,2 0 0,0 2 0,1 2 0,0 0 0,1 4 0,-1-4 0,1 1 0,-1-1 0,0-2 0,0 0 0,0-2 0,0-2 0,0 1 0,0-2 0,0 0 0,0 0 0,0 0 0,0-2 0,1-5 0,-1-6 0,2-9 0,-1-6 0,3-6 0,2-9 0,1 6 0,0-3 0,-3 8 0,2 3 0,-4 2 0,1 10 0,-2 4 0,-1 6 0,-1 2 0,-1 2 0,1 0 0,-1 1 0,2 1 0,0 1 0,0 1 0,0 5 0,0-1 0,1 8 0,-1-2 0,1 5 0,0 0 0,-2 0 0,2-2 0,-4-1 0,2-2 0,-2-2 0,0-2 0,0-3 0,0-1 0,1 0 0,1-1 0,1-1 0,0-1 0,0-6 0,5-14 0,2-6 0,6-19 0,3-2 0,-4 2 0,3-4 0,-5 17 0,-1-2 0,-1 14 0,-5 1 0,-1 10 0,-3 5 0,0 11 0,-2 3 0,0 7 0,0-2 0,0-3 0,-2 1 0,0-2 0,-2 0 0,1-1 0,-1-1 0,1 2 0,-1-4 0,1 0 0,-1-1 0,1-2 0,2 0 0,-2-1 0,3 0 0,-3 0 0,1-1 0,-1-1 0,-1-1 0,0 0 0,0 0 0,-1 0 0,0 0 0,0 0 0,-1 0 0,2 0 0,-2-3 0,2 0 0,-2-4 0,2 2 0,0 0 0,1 0 0,-1 2 0,1 0 0,2 0 0,-2 1 0,3-1 0,-3-1 0,1 0 0,-1 0 0,0-1 0,0 2 0,-1-2 0,3 2 0,-2 1 0,1-1 0,-1 2 0,1-1 0,0 0 0,1 0 0,1-1 0,0-1 0,1-1 0,1-2 0,1-2 0,-1 2 0,2-3 0,-3 2 0,1 0 0,0 1 0,-1 1 0,0 0 0,0 2 0,-1 1 0,1 1 0,2 1 0,0 1 0,3 0 0,-1 0 0,2 0 0,2 0 0,-2 0 0,1 1 0,1 1 0,-2 2 0,1-1 0,-3 0 0,2-1 0,-4 1 0,2-1 0,-2-1 0,-2 2 0,1-1 0,-2 1 0,0 0 0,0 0 0,0 1 0,0 1 0,0 4 0,-3 0 0,0 2 0,-4 2 0,1 0 0,0 3 0,-2 0 0,2 2 0,-1-1 0,-1 4 0,4-2 0,-5 2 0,5 1 0,-5 2 0,4-2 0,-1 5 0,1-5 0,1 2 0,-1-2 0,1-3 0,2-1 0,-1-4 0,2-3 0,-1 0 0,2-6 0,0 2 0,0-4 0,0 0 0,0 1 0,0 0 0,0 2 0,0-3 0,0 4 0,0-1 0,0 5 0,0-2 0,0 0 0,0-4 0,0 0 0,0-2 0,0 0 0,4-8 0,-1 3 0,1-6 0,-1 3 0,-3 1 0,3-2 0,-1-3 0,4-1 0,-2-5 0,3 3 0,-1-1 0,-1 2 0,0 2 0,-1 1 0,-1 3 0,0-2 0,0 4 0,0 0 0,-1 0 0,1 1 0,-3-1 0,3-3 0,0 0 0,3-4 0,-1 3 0,0-2 0,-2 3 0,0 0 0,1 0 0,-1 3 0,0-2 0,-2 2 0,1 0 0,-1-1 0,3-8 0,4 2 0,1-8 0,0 8 0,-1-5 0,-1 5 0,-2-1 0,0 4 0,-1 4 0,-1-2 0,0 5 0,-1-5 0,-1 4 0,-1-2 0,0-1 0,2-6 0,1 1 0,3-4 0,1 4 0,0-2 0,-1 4 0,-1-2 0,-2 4 0,0 1 0,0 1 0,-1 0 0,-1 0 0,-1 0 0,0 0 0,0 0 0,0 0 0,0 0 0,0 0 0,0 0 0,0 0 0,1 0 0,0 0 0,1 0 0,-1-1 0,1 0 0,-1 0 0,0 1 0,0 0 0,0 0 0,3 5 0,3 3 0,1 7 0,4 2 0,-4 0 0,2 2 0,-2-5 0,-2 5 0,-1-5 0,0 2 0,-1-2 0,2-2 0,-3 2 0,0-4 0,1 1 0,-1-1 0,-1 2 0,1-2 0,-3 0 0,3-1 0,-2-1 0,0 2 0,1-2 0,-2 1 0,1-3 0,1 4 0,-2-4 0,2 2 0,-1-2 0,-1 0 0,3 1 0,-1 0 0,0 0 0,0-1 0,-1 2 0,1-2 0,0 3 0,1-1 0,-1 0 0,1 4 0,-1-4 0,1 4 0,-1-3 0,1 1 0,-2 0 0,0-2 0,-1 1 0,0-3 0,0 2 0,0-2 0,0 0 0,0 0 0,0 0 0,0-1 0,-5-6 0,0 1 0,-2-6 0,0 2 0,4 0 0,-4 1 0,3-3 0,0 3 0,0-2 0,1 3 0,0 0 0,-1-1 0,1 2 0,2 0 0,-2 1 0,1 0 0,0 0 0,0 0 0,0 0 0,0-1 0,0 1 0,0 0 0,0 0 0,1 1 0,1-1 0,-1 0 0,0-1 0,0 0 0,0-1 0,0-2 0,-2 0 0,3 1 0,-3-1 0,2 0 0,0 2 0,0 1 0,0 1 0,0 0 0,3 13 0,0-4 0,3 15 0,3-7 0,1 2 0,3 1 0,-1 1 0,-1-3 0,2 4 0,-4-8 0,0 3 0,-1-5 0,-2-1 0,0-3 0,0 2 0,-2-4 0,0 2 0,0-1 0,0 0 0,1 0 0,-1-1 0,0 0 0,0-1 0,0-1 0,-1-1 0,1 2 0,0-2 0,0 1 0,0-1 0,0 0 0,0 0 0,0 0 0,0 2 0,0-2 0,0 1 0,0-1 0,0 0 0,0 0 0,0 0 0,0 0 0,0 0 0,0 0 0,0-15 0,-2 6 0,0-14 0,-1 6 0,0 1 0,0-3 0,0 6 0,0 0 0,0 3 0,2-1 0,-2 5 0,2-2 0,-2 6 0,1-1 0,-1-2 0,3 0 0,-1-2 0,1-1 0,1 0 0,-1 0 0,0 3 0,-1 0 0,1 2 0,-3 0 0,2 0 0,-1 0 0,-1 0 0,3-3 0,-1 0 0,2-7 0,1 4 0,1-9 0,2 4 0,0-5 0,0 3 0,0 3 0,-2 0 0,-2 5 0,0 0 0,-2 4 0,-1 0 0,-1 1 0,0 0 0,2-2 0,-2-2 0,3-2 0,-1-2 0,0 0 0,1 0 0,-2 2 0,0 1 0,-1 1 0,0 2 0,0 1 0,0 1 0,0 0 0,0 1 0,0-1 0,-2 1 0,0 1 0,-3 1 0,2 1 0,0-1 0,0 3 0,0-1 0,2 1 0,-2 0 0,1 0 0,-1 0 0,2 0 0,-2 1 0,1 0 0,-1 0 0,0-1 0,1 0 0,-1 0 0,3 0 0,-3 0 0,2 0 0,-2 0 0,0 2 0,-1 0 0,-1 3 0,1 1 0,-1 0 0,2 0 0,-1-1 0,1-2 0,-1 2 0,1-4 0,1 2 0,-1 1 0,2 0 0,-3 5 0,0-2 0,0 5 0,1-3 0,-1 1 0,0-2 0,1-2 0,-1-1 0,2-3 0,1 0 0,1-2 0,0 0 0,0 0 0,-3-1 0,0-5 0,-2-1 0,0-4 0,2 3 0,0-2 0,0 2 0,-1-2 0,1 1 0,-1-1 0,1 0 0,0 1 0,1 1 0,-1-2 0,2 4 0,-2-3 0,3 2 0,-3 0 0,3 1 0,-3-1 0,3 1 0,-1 0 0,-1 2 0,2-2 0,-3 0 0,3 0 0,-3-2 0,3 2 0,-2 0 0,1-2 0,0 2 0,0-2 0,1 2 0,-1 2 0,0-3 0,-1 2 0,1-2 0,-1 2 0,1 0 0,-1 0 0,1-1 0,-1 0 0,1 0 0,-1 0 0,1 0 0,-1 1 0,0 0 0,-1 1 0,2-1 0,-3 0 0,2-1 0,-2 2 0,1-2 0,0 3 0,0-3 0,0 3 0,0-1 0,0 0 0,0 0 0,2-1 0,-2 0 0,2 0 0,-1 0 0,-2 2 0,2-2 0,-2 2 0,1 0 0,0 0 0,0 0 0,0 0 0,0-1 0,0 1 0,0-2 0,0 2 0,1-1 0,-1 1 0,0 4 0,1 2 0,1 6 0,1-1 0,0 2 0,0-1 0,0 1 0,0-2 0,0 0 0,0-1 0,0 4 0,0-3 0,2 4 0,-2-1 0,3 2 0,-2 2 0,3 1 0,-4 3 0,4-1 0,-4 1 0,2-3 0,0 2 0,-1-7 0,2 2 0,-2-6 0,0-1 0,-1 0 0,2-2 0,-2-1 0,1 1 0,-1 0 0,0 1 0,0-1 0,0 2 0,0-3 0,0 1 0,0 0 0,0-2 0,0 1 0,0-3 0,2 2 0,-2-2 0,1 0 0,-1 0 0,0 2 0,0 0 0,0 3 0,0-1 0,0 0 0,0 0 0,0-2 0,0 0 0,0-1 0,0-1 0,0 0 0,0 0 0,0 0 0,0 0 0,3-1 0,0-1 0,1-3 0,-1 1 0,0-2 0,-1 0 0,1 0 0,0-2 0,0 1 0,0-2 0,-1 3 0,1-2 0,-2 2 0,2 0 0,0 0 0,-1 0 0,1 1 0,-2-1 0,2 0 0,0 0 0,2-4 0,-1 2 0,2 0 0,-2-1 0,2 1 0,-1-2 0,2 0 0,-1 1 0,-1 0 0,0 0 0,0 3 0,-2-2 0,2 3 0,-2-1 0,-1 2 0,0-1 0,-2-2 0,3 4 0,-3-4 0,3 0 0,1-3 0,1 0 0,2-3 0,-2 3 0,2-2 0,-4 4 0,2 0 0,-2 2 0,0 0 0,0 0 0,0 1 0,0 1 0,-2 0 0,2-2 0,-2 0 0,2-3 0,2 1 0,-1 0 0,0 0 0,-1 2 0,0 0 0,0 0 0,-1 0 0,-1 0 0,-1 0 0,0 0 0,2-1 0,0-1 0,-1 0 0,2-2 0,-2 4 0,0-2 0,1 2 0,-2 0 0,1 0 0,-1 0 0,0 0 0,0 1 0,2-1 0,-2 0 0,1 0 0,-1-2 0,2 2 0,-2-2 0,1 2 0,-1 11 0,0-4 0,0 7 0,0-5 0,0-2 0,0 2 0,0-1 0,0 2 0,0-2 0,0 1 0,0-1 0,0 2 0,0-2 0,0-1 0,0-1 0,0 0 0,0 0 0,0 0 0,0 0 0,0 0 0,0 0 0,1 0 0,0-1 0,0 1 0,0 0 0,0 0 0,0 0 0,-1-1 0,0 1 0,0 0 0,0 0 0,1 0 0,0 0 0,0 0 0,0 0 0,0 0 0,0 0 0,-1 0 0,0 0 0,0 0 0,0 0 0,0 0 0,1 0 0,0 0 0,0 0 0,-1 0 0,0-1 0,0 1 0,5-3 0,-3 1 0,5-2 0,-6 2 0,2 0 0,-2 1 0,1 0 0,1 0 0,-2 0 0,2-1 0,-1 1 0,2-2 0,-4 3 0,4-3 0,-1 0 0,-2-1 0,3-1 0,-2 1 0,1 1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4:21.044"/>
    </inkml:context>
    <inkml:brush xml:id="br0">
      <inkml:brushProperty name="width" value="0.1" units="cm"/>
      <inkml:brushProperty name="height" value="0.1" units="cm"/>
      <inkml:brushProperty name="color" value="#D9E9F6"/>
    </inkml:brush>
  </inkml:definitions>
  <inkml:trace contextRef="#ctx0" brushRef="#br0">14 0 24575,'0'18'0,"0"-3"0,0 6 0,0-2 0,0 8 0,0-4 0,0 7 0,0-5 0,0 0 0,0-1 0,0 1 0,0-3 0,0 0 0,0-4 0,0 0 0,0 1 0,0 0 0,0-3 0,0-3 0,0-2 0,0-2 0,0-2 0,0-2 0,-2-1 0,2 0 0,-1 2 0,1-1 0,-2 4 0,2-2 0,-4 1 0,4-1 0,-2-2 0,2 1 0,0-2 0,0 0 0,-1-1 0,1 0 0,-2 0 0,2 0 0,0 0 0,0 1 0,0 1 0,0 1 0,0-2 0,0 1 0,0-2 0,0 2 0,0-2 0,0 0 0,0 0 0,0 0 0,0-1 0,0 3 0,0 0 0,0 2 0,0-2 0,0 1 0,0-3 0,0 2 0,0-2 0,0 0 0,0 0 0,0 0 0,0 1 0,0 0 0,0 2 0,0-1 0,0 2 0,0-2 0,0-1 0,0-1 0,0 0 0,0 0 0,0 0 0,0 0 0,0 0 0,0 0 0,0 0 0,0 2 0,0 0 0,0 0 0,0 1 0,0-2 0,0 2 0,0-3 0,0 2 0,0-2 0,0 0 0,0-1 0,0 1 0,0 0 0,0 0 0,0 0 0,0 0 0,0 0 0,0 0 0,0 0 0,0 0 0,0 0 0,0 0 0,0 0 0,0 0 0,0 0 0,0 0 0,0 0 0,0 0 0,0 0 0,0 0 0,0 0 0,0 0 0,0 0 0,0 0 0,0 0 0,0 0 0,3-2 0,-1-6 0,0 2 0,1-3 0,-2 5 0,1 1 0,-1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4:06.466"/>
    </inkml:context>
    <inkml:brush xml:id="br0">
      <inkml:brushProperty name="width" value="0.1" units="cm"/>
      <inkml:brushProperty name="height" value="0.1" units="cm"/>
      <inkml:brushProperty name="color" value="#D9E9F6"/>
    </inkml:brush>
  </inkml:definitions>
  <inkml:trace contextRef="#ctx0" brushRef="#br0">368 323 24575,'0'-18'0,"2"1"0,0 1 0,2 2 0,0 1 0,-1 2 0,1 2 0,-1 1 0,0 3 0,1 0 0,-3 0 0,2 0 0,-3 0 0,3-1 0,-2 2 0,1 0 0,-1-1 0,1 2 0,-1-4 0,1 4 0,-1-3 0,0 2 0,-1-1 0,2 3 0,-2-1 0,3-2 0,-3-2 0,3 0 0,-1-5 0,1 2 0,1-3 0,0 2 0,-2 4 0,1-6 0,-1 9 0,0-7 0,-1 8 0,-1-2 0,0 3 0,0-1 0,0 0 0,-1 0 0,-1 1 0,0 1 0,-1 1 0,0 0 0,0 0 0,0 0 0,0 0 0,0 0 0,0 1 0,0 1 0,-2 1 0,1 0 0,0 0 0,1 0 0,0 0 0,1 0 0,-1 0 0,2-1 0,-2-1 0,0 1 0,1-1 0,0 2 0,0 0 0,-1 0 0,0 0 0,0 0 0,-2 1 0,0 3 0,-2 2 0,-2 3 0,-2 1 0,1 1 0,-2 5 0,1-2 0,-2 4 0,2-1 0,-1 0 0,3-2 0,1-4 0,2-1 0,2-4 0,1 0 0,0-4 0,1 1 0,1-2 0,-1 0 0,2-1 0,-1 0 0,1 0 0,0 0 0,-2 0 0,2-11 0,-2 4 0,1-12 0,-1 9 0,-2-2 0,3 2 0,-2 1 0,2-1 0,-2 0 0,3 2 0,-3-3 0,2 3 0,-2-6 0,3 2 0,-4 0 0,2-2 0,1 2 0,-3 0 0,2-1 0,1 4 0,-3-2 0,3 5 0,-1-4 0,-1 4 0,1-2 0,-1 2 0,0 0 0,1 0 0,0 0 0,-1 1 0,2 0 0,-1-1 0,1 0 0,1 0 0,0-1 0,1 1 0,2 0 0,7-2 0,4-2 0,5-1 0,5-3 0,-4 4 0,6-4 0,-6 3 0,2 0 0,-4-1 0,-4 4 0,-1 0 0,-4 3 0,-2-1 0,-3 2 0,-1 0 0,0 1 0,-8 5 0,3-2 0,-9 4 0,8-4 0,-4 1 0,4-1 0,-2 0 0,2-1 0,-1 0 0,0-1 0,-2 2 0,1-3 0,-2 2 0,-2-1 0,2 0 0,-3 0 0,3-1 0,-4 2 0,4-2 0,-2 2 0,4-2 0,-1 0 0,3 0 0,-2 0 0,0 0 0,2 0 0,-2 0 0,2 0 0,0 0 0,0 0 0,0 0 0,0 0 0,0 0 0,0 0 0,1 0 0,-1 0 0,0 0 0,0 0 0,0 0 0,0 0 0,0 0 0,-1 0 0,1 0 0,0 0 0,0 0 0,0 0 0,0 0 0,0 0 0,0 0 0,0 1 0,-1-1 0,0 3 0,-1-3 0,2 3 0,-1-1 0,0 0 0,0 0 0,1-1 0,0 1 0,0-1 0,-2 2 0,1-3 0,0 3 0,-1-1 0,2-1 0,-4 2 0,4-2 0,-2 1 0,1-1 0,0 1 0,-1-1 0,2 1 0,0-1 0,0 0 0,0-1 0,0 1 0,0 0 0,0 0 0,1-1 0,-1 1 0,0 0 0,0 0 0,0 0 0,0 0 0,0 0 0,0-1 0,-2 1 0,2 0 0,-2 0 0,2 1 0,0-2 0,0 1 0,0-1 0,0 0 0,2 4 0,-1 2 0,5 1 0,0 2 0,3-2 0,-2-1 0,0-1 0,-1 0 0,1 0 0,-1-2 0,0 2 0,0-2 0,0 0 0,0 0 0,0 1 0,0 0 0,0 0 0,-1 1 0,0-2 0,-1 2 0,1-2 0,-1 0 0,0 0 0,0 0 0,0 0 0,0 0 0,-1 0 0,1 0 0,1 0 0,0 1 0,0 1 0,0 2 0,2 0 0,-1-1 0,0 3 0,1-2 0,-1 2 0,0-4 0,-1 1 0,1-3 0,-1 2 0,-1-2 0,1 0 0,-2 0 0,0 0 0,1 0 0,-1 0 0,2 0 0,-2 0 0,0-1 0,0 1 0,0 0 0,0 0 0,0 0 0,0 0 0,0 0 0,0 0 0,0 0 0,0 0 0,0 0 0,0 0 0,0 0 0,0 0 0,0 0 0,0 0 0,0 0 0,0 0 0,0 0 0,0 0 0,0 0 0,0 0 0,0 0 0,0 0 0,0-1 0,0 1 0,0 0 0,0 0 0,0 0 0,0 0 0,0 0 0,0 0 0,0 0 0,0 0 0,0 0 0,0 0 0,0 0 0,0 0 0,0-1 0,0 1 0,0 0 0,0 0 0,0 0 0,0 0 0,0 0 0,0 0 0,0 0 0,0-1 0,2 0 0,0-1 0,2-3 0,-2 0 0,-1-3 0,-1 2 0,1 0 0,0 0 0,0 0 0,0 0 0,0 0 0,1 0 0,-1 0 0,1 0 0,-1 0 0,1 0 0,-1 0 0,0 0 0,0 0 0,1 0 0,-1 0 0,2 0 0,-3 0 0,3 2 0,-3-2 0,2 1 0,-1-1 0,-1 0 0,3 2 0,-3-2 0,3 1 0,-3-1 0,3 0 0,-3 0 0,3 0 0,-3 0 0,2 0 0,-1 0 0,-1 0 0,2 0 0,-2 0 0,0 0 0,1 0 0,1-1 0,1-1 0,0-4 0,1 0 0,1 0 0,-1 0 0,2 3 0,-2-1 0,0 2 0,0 0 0,-1 3 0,-2 0 0,2 2 0,0-2 0,0 2 0,1 0 0,-2 2 0,1-2 0,-2 3 0,1-2 0,-1 2 0,-1 0 0,0-1 0,0 1 0,0 0 0,-1 0 0,-1-1 0,0 0 0,0 0 0,0 1 0,0 0 0,0 0 0,1 0 0,0 0 0,0 0 0,0 0 0,0 0 0,1 0 0,0 0 0,0 0 0,-1 0 0,0 0 0,0 0 0,1 0 0,-2 0 0,2 0 0,-1 0 0,-1 1 0,2 0 0,-2 2 0,1-3 0,1 2 0,-3 0 0,3-2 0,-3 2 0,2-1 0,-1 0 0,1 2 0,-1-3 0,1 4 0,-2-2 0,2 1 0,-1-1 0,-1 1 0,2-2 0,-2 2 0,3-3 0,-3 4 0,3-4 0,-3 2 0,1-2 0,0 1 0,0 1 0,0 2 0,-2-2 0,1 1 0,0-2 0,0 0 0,1-1 0,-1 0 0,3 0 0,-1 0 0,8-4 0,-3 2 0,7-4 0,-5 1 0,1 2 0,-2-1 0,1-1 0,-2 2 0,0-2 0,-1 1 0,0 0 0,0 0 0,0 0 0,0-1 0,0 1 0,0-1 0,0 1 0,0 1 0,0-2 0,0 1 0,0 1 0,0-2 0,0 2 0,0 0 0,0 0 0,0 0 0,0 0 0,0 0 0,-1 0 0,1 0 0,0 0 0,0 0 0,0 0 0,-2-2 0,2 0 0,-3-4 0,1 0 0,-1 0 0,2-1 0,-2 0 0,2 1 0,-2-1 0,0 2 0,0 0 0,0 2 0,0 0 0,0 0 0,0 1 0,0-1 0,0 0 0,0 0 0,0 0 0,0 0 0,0-2 0,-2 0 0,2-2 0,-2 1 0,2-1 0,0-2 0,0 2 0,0 0 0,0 1 0,0 3 0,0-2 0,0 13 0,0-2 0,0 10 0,0-5 0,2 0 0,0 0 0,2 2 0,1-1 0,-1 3 0,3-5 0,-1 2 0,-1-5 0,0 2 0,-2-2 0,1-2 0,-1-1 0,0 1 0,0-2 0,-1 2 0,0-2 0,0 0 0,1 0 0,-1 0 0,0 0 0,0 0 0,0 0 0,-1 0 0,0 0 0,0 0 0,1-2 0,0-6 0,-1 0 0,0-4 0,-1 3 0,0 2 0,0 0 0,0-1 0,0 1 0,0 0 0,0 1 0,0 0 0,0-2 0,0 2 0,0-5 0,0 2 0,0-4 0,0 3 0,0-2 0,0 0 0,0 2 0,0-1 0,2 1 0,-2 0 0,2 1 0,-2 1 0,0-2 0,0 4 0,0-2 0,0 2 0,0 0 0,-2 10 0,0-5 0,1 10 0,-2-7 0,2 0 0,-2 1 0,2-2 0,-1 2 0,-1-3 0,3 4 0,-3-4 0,3 2 0,-3-2 0,3 0 0,-3 0 0,3 1 0,-3 0 0,1 2 0,0-1 0,0 0 0,0 1 0,0-2 0,1 0 0,-1-1 0,2 0 0,-2 0 0,2 0 0,-1 0 0,0-2 0,-1 2 0,-1-1 0,2-1 0,-2 1 0,0-1 0,0-1 0,0 2 0,-2-1 0,0 1 0,-1 1 0,-1-1 0,0 1 0,1-1 0,1 0 0,-2 1 0,4-3 0,0 3 0,0-3 0,1 2 0,-2-2 0,1 0 0,-1 0 0,-1 0 0,2 0 0,-4 0 0,4 0 0,-3 0 0,2 0 0,0 0 0,1 0 0,-2 0 0,1 0 0,0 0 0,1 0 0,-2 0 0,2-2 0,-2 2 0,2-3 0,0 3 0,0-3 0,1 2 0,1-2 0,1 0 0,0 0 0,3 0 0,-1 1 0,4 1 0,-1 1 0,1 0 0,1 0 0,1 0 0,0 0 0,2 0 0,-3 1 0,2 1 0,-1 2 0,-2-1 0,2 0 0,-3 1 0,0-1 0,1 0 0,-3-1 0,2 1 0,-2-3 0,0 3 0,0-3 0,0 1 0,-1 1 0,0-1 0,0 1 0,0 0 0,1-1 0,-2 1 0,3-1 0,-2 1 0,-1 0 0,2-1 0,-2 2 0,1-1 0,1 1 0,-3 0 0,3 0 0,-3 0 0,1 0 0,-1 0 0,0 0 0,0-1 0,0 1 0,-2-1 0,0-1 0,-2-1 0,1 0 0,-1 0 0,1 0 0,0 0 0,0 0 0,-1 0 0,0 0 0,0-1 0,-1 0 0,1-1 0,0 0 0,-1 0 0,2 0 0,-4 1 0,4-1 0,-2 1 0,2 0 0,0 0 0,0 0 0,0 0 0,0 1 0,0 0 0,0 0 0,-2 0 0,2 0 0,-3 0 0,0 0 0,1 0 0,1 0 0,-1-2 0,2 2 0,-2-1 0,3-1 0,1 1 0,1-2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4:09.425"/>
    </inkml:context>
    <inkml:brush xml:id="br0">
      <inkml:brushProperty name="width" value="0.1" units="cm"/>
      <inkml:brushProperty name="height" value="0.1" units="cm"/>
      <inkml:brushProperty name="color" value="#D9E9F6"/>
    </inkml:brush>
  </inkml:definitions>
  <inkml:trace contextRef="#ctx0" brushRef="#br0">4 208 24575,'0'-9'0,"0"-1"0,0 2 0,0-3 0,0-2 0,0-1 0,0 1 0,0-3 0,0 3 0,0 1 0,0-1 0,0 6 0,0 0 0,0 2 0,0 2 0,0 0 0,0 0 0,0 0 0,0 0 0,0 0 0,0 0 0,0 0 0,0 0 0,0 0 0,0 0 0,0 1 0,0-1 0,0 10 0,1-3 0,1 8 0,1-5 0,1-1 0,-1 1 0,0 0 0,1-1 0,-1 1 0,-1-2 0,1 1 0,-3-1 0,3 0 0,-3 2 0,2-4 0,-1 3 0,0-2 0,0 0 0,-1-1 0,0 0 0,1 0 0,0 0 0,0 0 0,-1 0 0,0 0 0,0 0 0,0 0 0,0-1 0,0 1 0,0 0 0,0 0 0,1 0 0,1 0 0,0 0 0,0 0 0,0 0 0,1 0 0,0 0 0,0 0 0,-1 0 0,0-2 0,0 0 0,1-1 0,1 0 0,-1 0 0,-1-1 0,0-2 0,-2 0 0,0-1 0,0 1 0,0 0 0,0 0 0,0 0 0,0 0 0,0 0 0,0 0 0,-2 0 0,1 0 0,-2 2 0,0-2 0,0 3 0,0-3 0,0 1 0,1-1 0,0 2 0,1-2 0,-1 1 0,0-1 0,0 0 0,0 0 0,1 0 0,-1 0 0,1-1 0,0 0 0,0 0 0,0 0 0,-1 1 0,1 0 0,0 0 0,0 0 0,0 0 0,0 0 0,1 0 0,0 1 0,-1-1 0,0 0 0,0 0 0,1 0 0,0 0 0,0 0 0,-1 0 0,0 0 0,-1 0 0,0 0 0,-1 0 0,2 0 0,0 0 0,-1 2 0,2-2 0,-3 1 0,3-1 0,-1-2 0,-1 2 0,2-2 0,-3 3 0,3-2 0,-1 2 0,-1-1 0,2 0 0,-1 0 0,-1 0 0,1 1 0,-2 1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4:10.768"/>
    </inkml:context>
    <inkml:brush xml:id="br0">
      <inkml:brushProperty name="width" value="0.1" units="cm"/>
      <inkml:brushProperty name="height" value="0.1" units="cm"/>
      <inkml:brushProperty name="color" value="#D9E9F6"/>
    </inkml:brush>
  </inkml:definitions>
  <inkml:trace contextRef="#ctx0" brushRef="#br0">1 67 24575,'8'-5'0,"-2"0"0,-1 3 0,-3-1 0,0 2 0,1 0 0,-2-1 0,1 0 0,-1-1 0,-1 0 0,0 1 0,0-1 0,0 0 0,0 0 0,1 0 0,0 0 0,0 0 0,0 0 0,0 1 0,1-1 0,-2 0 0,3 1 0,-1-2 0,0 4 0,1-3 0,0 3 0,0 0 0,0 0 0,0 0 0,0 0 0,-1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45:01.062"/>
    </inkml:context>
    <inkml:brush xml:id="br0">
      <inkml:brushProperty name="width" value="0.05" units="cm"/>
      <inkml:brushProperty name="height" value="0.3" units="cm"/>
      <inkml:brushProperty name="color" value="#A2BBD1"/>
      <inkml:brushProperty name="inkEffects" value="pencil"/>
    </inkml:brush>
  </inkml:definitions>
  <inkml:trace contextRef="#ctx0" brushRef="#br0">80 63 16383,'6'0'0,"0"0"0,-1 0 0,0 0 0,0 0 0,2 0 0,-2 0 0,2 0 0,-2 0 0,1 0 0,0 0 0,0 0 0,-2 1 0,0-1 0,0 1 0,1-1 0,0 0 0,0 0 0,0 0 0,0 1 0,-1-1 0,1 2 0,-3-2 0,3 0 0,-1 0 0,0 0 0,1 0 0,-3 0 0,2 0 0,-2 0 0,0 1 0,0-1 0,1 1 0,-1-1 0,0 0 0,0 0 0,1 0 0,-1 0 0,0 0 0,1 0 0,-1 0 0,0 0 0,0 0 0,1 0 0,-1 0 0,0 0 0,0 0 0,1 0 0,-1 0 0,0 0 0,0 0 0,1 0 0,0 0 0,0 0 0,1 0 0,0 0 0,0 0 0,1 0 0,-1 0 0,-1 0 0,1 0 0,-1 0 0,0 0 0,0 0 0,1 0 0,-2 0 0,3 0 0,-2 0 0,1 0 0,0 0 0,1 0 0,-1 0 0,1 0 0,-1 0 0,-1 0 0,1 0 0,-2 0 0,2 0 0,-2 0 0,2 0 0,-1 0 0,0 0 0,2 0 0,-2 0 0,1 0 0,1 0 0,-2 0 0,0 0 0,-1 0 0,2 0 0,-2 0 0,2 0 0,-1 0 0,1 0 0,1 0 0,0 0 0,0 0 0,0 0 0,0 0 0,0 0 0,-1 0 0,1 0 0,-1 0 0,-1 0 0,2 0 0,-1 0 0,1 0 0,0 0 0,0 0 0,0 0 0,0 0 0,0 0 0,-1 0 0,1 0 0,-3 0 0,3 0 0,-1 0 0,0 0 0,0 0 0,0 0 0,1 0 0,0 0 0,-1 0 0,1 0 0,-3 0 0,2 0 0,-2 0 0,1 0 0,0 0 0,2 0 0,-3-1 0,3 0 0,0 0 0,1 0 0,0 1 0,-1-2 0,0 1 0,0 0 0,0 0 0,0 1 0,0-1 0,0 0 0,2-1 0,-2 1 0,3-2 0,-3 3 0,2-2 0,-3 1 0,0-1 0,0 2 0,0-2 0,1 0 0,-3 0 0,2 0 0,-2 0 0,0 2 0,1-2 0,-1 1 0,-1-1 0,0 0 0,-1-1 0,0 1 0,0 0 0,-1 1 0,0-1 0,-2 2 0,1-2 0,-1 1 0,0 0 0,-1 0 0,1 1 0,-1-2 0,-1 2 0,0-3 0,0 3 0,0-2 0,0 2 0,0-3 0,0 3 0,0-1 0,-1 1 0,1 0 0,0 0 0,0 0 0,0-1 0,0 0 0,0 0 0,1 1 0,-1 0 0,3 0 0,-3 0 0,3 0 0,-2-1 0,2 1 0,-1-1 0,1 1 0,0 0 0,-1 0 0,1 0 0,0 0 0,0 0 0,-1 0 0,1 0 0,0 0 0,-1 0 0,1 0 0,0 0 0,0 0 0,-2 0 0,0 0 0,-2 0 0,0 0 0,0 0 0,1 0 0,0 0 0,-2 0 0,2 0 0,-2 0 0,2 0 0,0 1 0,0-1 0,0 3 0,-2-3 0,2 1 0,-1 0 0,1-1 0,-2 3 0,2-3 0,-2 2 0,2-1 0,1 0 0,1 0 0,-1-1 0,0 1 0,0-1 0,0 0 0,1 0 0,0 0 0,-1 0 0,0 1 0,-2-1 0,0 2 0,0-2 0,-1 0 0,0 0 0,1 0 0,-2 0 0,1 0 0,-2 0 0,1 0 0,1 0 0,1 0 0,1 0 0,-2 0 0,2 0 0,0 0 0,0 0 0,1 0 0,-1 0 0,1 0 0,-1 0 0,3 0 0,-3 0 0,2 0 0,0 0 0,1 0 0,-1 0 0,0 0 0,0 0 0,-2 0 0,1 0 0,-1 0 0,0 0 0,2 0 0,-2 0 0,2 0 0,0 0 0,0 0 0,1 0 0,0 0 0,0-1 0,-1 0 0,0 1 0,-1 0 0,0 0 0,1 0 0,-2 0 0,1 0 0,-3 0 0,2 0 0,0 0 0,1 0 0,1 0 0,0 0 0,1 0 0,9 0 0,-4 0 0,7 0 0,-3 0 0,-2 0 0,2 0 0,-1 0 0,0 0 0,0 0 0,-1 0 0,0 0 0,0 1 0,0-1 0,0 1 0,0-1 0,0 0 0,-1 0 0,1 1 0,-3-1 0,2 2 0,-1-2 0,0 0 0,0 0 0,0 0 0,-1 0 0,0 0 0,1 0 0,-1 0 0,0 0 0,0 0 0,0 0 0,0 0 0,0 0 0,1 0 0,-1 0 0,0 0 0,-1 1 0,0 0 0,-6 0 0,2 0 0,-6-1 0,2 0 0,-1 0 0,0 0 0,-1 0 0,1 0 0,0 0 0,1 0 0,-1 0 0,2 0 0,-2 0 0,3 0 0,-1 0 0,2 0 0,0 0 0,1 0 0,0 0 0,0 0 0,0 0 0,1 0 0,1 1 0,5-1 0,0 1 0,4-1 0,-3 0 0,2 0 0,-2 0 0,1 0 0,-1 0 0,2 0 0,-2 0 0,2 0 0,-2 0 0,0 0 0,0 0 0,0 1 0,0 1 0,-1-1 0,-1 0 0,0-1 0,-1 0 0,0 0 0,0 0 0,1 0 0,-2 1 0,-4-1 0,-2 1 0,-4-1 0,1 0 0,1 0 0,-1 0 0,1 0 0,-1 0 0,0 0 0,1 0 0,-1 1 0,2 0 0,0 0 0,1-1 0,1 0 0,-1 0 0,3 0 0,-2 0 0,2 0 0,-1 0 0,1 0 0,0 0 0,-1 0 0,1 0 0,0 0 0,0 0 0,-1 0 0,1 0 0,0 0 0,0 0 0,-1 0 0,1 0 0,0 0 0,9 0 0,-4 0 0,11 0 0,-6 0 0,2 0 0,-2 0 0,0 0 0,-1 0 0,1 0 0,-3 0 0,0 0 0,0 0 0,-2 0 0,0 0 0,-8 0 0,1 0 0,-9 0 0,4 0 0,-3 0 0,2 0 0,-2 0 0,-6 0 0,4 0 0,-6 0 0,7 0 0,-3-1 0,6 0 0,-2 0 0,3 1 0,3 0 0,0 0 0,3-1 0,0 0 0,3 0 0,4 1 0,0 0 0,3 0 0,-2 0 0,0 0 0,0 0 0,0 0 0,-1 0 0,0 0 0,-2-1 0,0 1 0,0-1 0,-1 0 0,-6 1 0,0-2 0,-5 2 0,4-3 0,0 3 0,-1-2 0,1 1 0,-1-1 0,-1 2 0,2-1 0,1 0 0,2 0 0,2 0 0,6 1 0,1 0 0,7 0 0,-5 0 0,4 0 0,-2 0 0,2 0 0,0 0 0,-1 2 0,0-1 0,0 1 0,-1 0 0,0-1 0,0 1 0,-1-1 0,0 1 0,0-2 0,-1 3 0,-1-3 0,-1 2 0,-1-1 0,-1 1 0,0-2 0,-2 1 0,0-1 0,0 0 0,1 1 0,-1-1 0,0 1 0,1 0 0,-1 0 0,0 1 0,2-2 0,-1 2 0,1-1 0,0 1 0,-2 0 0,0-2 0,1 1 0,-1 0 0,0-1 0,0 1 0,1 0 0,-1 0 0,1 1 0,1-2 0,1 2 0,0-2 0,0 3 0,0-3 0,-1 1 0,1 0 0,-1-1 0,-1 2 0,2-1 0,-1-1 0,1 1 0,1-1 0,0 1 0,0 0 0,1 0 0,-2-1 0,2 0 0,-2 1 0,0-1 0,-2 1 0,1-1 0,-2 0 0,0 0 0,1 0 0,-1 0 0,0 0 0,1 0 0,-1 0 0,0 0 0,0 0 0,1 0 0,-1 0 0,1 0 0,0 0 0,0 0 0,0 0 0,-1 0 0,0 0 0,1 0 0,-1 0 0,0 0 0,0 0 0,1 0 0,-1 0 0,1 0 0,1 0 0,1 0 0,0 0 0,0 0 0,0 0 0,0 0 0,0 0 0,-1 0 0,0 0 0,-2 0 0,0 0 0,0 0 0,1 0 0,-11 0 0,3-1 0,-8-1 0,5 0 0,-2-1 0,1-1 0,-1 2 0,2-2 0,-1 2 0,1 0 0,0 0 0,-1 0 0,1 1 0,1-1 0,1 2 0,-1-2 0,3 2 0,-2 0 0,3 0 0,-2 0 0,3 0 0,-3 0 0,1 0 0,0 0 0,1 0 0,-1 0 0,2 0 0,-2 0 0,11 0 0,-3-1 0,9 0 0,-5 1 0,0 0 0,0 0 0,2 0 0,1 0 0,1 0 0,0 0 0,2 0 0,-2 0 0,2 0 0,0 2 0,-2-2 0,2 2 0,-2-1 0,0-1 0,0 2 0,-1-2 0,-2 0 0,0 0 0,-2 0 0,-1 0 0,-2 0 0,-1 0 0,0 0 0,-1 0 0,-8 0 0,2 0 0,-8 0 0,2 0 0,0 0 0,0 0 0,-2 0 0,2 0 0,-2 0 0,1 0 0,0 0 0,2 0 0,0 0 0,1 1 0,3 0 0,-1 1 0,2-1 0,0 0 0,2-1 0,0 2 0,0-1 0,2 1 0,3-1 0,0-1 0,4 0 0,0 0 0,3 0 0,0 0 0,0 0 0,4-2 0,-3 0 0,4-1 0,0 0 0,1 0 0,2 1 0,1-1 0,0 1 0,1-1 0,-3 1 0,2-1 0,-5 2 0,0 0 0,-5 0 0,0 0 0,-3 0 0,-1 1 0,-1 0 0,-2 0 0,0 0 0,0 0 0,0 0 0,2 0 0,0 0 0,2 0 0,-1 0 0,2 0 0,-2 0 0,0 0 0,0 0 0,-1 0 0,-1 0 0,0-2 0,-1 1 0,-2-1 0,-3 1 0,-6 1 0,4-2 0,-2 2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4:29.559"/>
    </inkml:context>
    <inkml:brush xml:id="br0">
      <inkml:brushProperty name="width" value="0.1" units="cm"/>
      <inkml:brushProperty name="height" value="0.1" units="cm"/>
      <inkml:brushProperty name="color" value="#D9E9F6"/>
    </inkml:brush>
  </inkml:definitions>
  <inkml:trace contextRef="#ctx0" brushRef="#br0">16 591 24575,'0'-8'0,"0"-1"0,0 5 0,0-2 0,0 1 0,0-2 0,0 1 0,0-1 0,0 0 0,0 1 0,-1-1 0,0 2 0,0-2 0,1 4 0,0-2 0,0 3 0,0-1 0,0 0 0,0 0 0,0 0 0,0 0 0,0 0 0,0 0 0,0 0 0,0 0 0,0 0 0,0 0 0,0 0 0,-2 0 0,2 0 0,-1 0 0,-1-2 0,2 2 0,-1-1 0,1-1 0,-2 2 0,2-2 0,-1 2 0,1 0 0,0 0 0,-2 0 0,2-2 0,-1 2 0,1-2 0,0 0 0,0 0 0,0-1 0,0-1 0,0-2 0,0 2 0,0-1 0,0 1 0,0 2 0,0-1 0,0 2 0,0-1 0,0 2 0,0-1 0,0-1 0,0-3 0,0-1 0,0-2 0,1 0 0,1-2 0,2 1 0,0-1 0,-1 4 0,1 1 0,-2 3 0,-1 0 0,0 3 0,0-1 0,1 2 0,-1-3 0,0 0 0,0 0 0,0 1 0,1-2 0,-1 2 0,0-4 0,1 2 0,-2-1 0,3 1 0,-3-2 0,2 4 0,-1-3 0,-1 2 0,3-2 0,-1 1 0,0-2 0,1-2 0,-1 0 0,2-4 0,1 2 0,0-5 0,2 5 0,-3-2 0,1 2 0,-2 3 0,1 0 0,-1 5 0,-1-2 0,-1 2 0,0 1 0,-1 8 0,0-1 0,0 6 0,-2-3 0,2-1 0,0 2 0,0-3 0,0 1 0,0 0 0,0-1 0,0 1 0,0 2 0,0-2 0,0 1 0,0-1 0,0 1 0,0 0 0,0 0 0,0-1 0,0-2 0,0 1 0,0-3 0,0 2 0,0-2 0,0 0 0,0 0 0,0 0 0,0 2 0,0 0 0,0 1 0,0 3 0,0-2 0,0 1 0,0-1 0,0 0 0,0-2 0,0 1 0,0-3 0,0 2 0,0-2 0,0 0 0,0 0 0,0 0 0,-1 0 0,1 0 0,-2 0 0,2 0 0,0-1 0,0 1 0,0 0 0,0 2 0,0-2 0,0 3 0,0-2 0,0 0 0,0-1 0,0 0 0,0 0 0,0 0 0,0 0 0,3-1 0,-1-1 0,2-1 0,-2-1 0,0-1 0,0 1 0,1-2 0,0 3 0,0-3 0,0 3 0,-2-1 0,2 1 0,0 0 0,0 0 0,0 0 0,0 0 0,0 0 0,-1 0 0,1 0 0,0 0 0,0 0 0,0 0 0,-1-2 0,0 1 0,0-2 0,-1 0 0,0 0 0,-1 0 0,0 0 0,0 0 0,0-2 0,0 2 0,0-2 0,0 2 0,0 0 0,0-1 0,0 0 0,0 0 0,0 1 0,0-1 0,0 1 0,0 0 0,0 0 0,0 0 0,0-1 0,0-1 0,-2-2 0,2-2 0,-1 0 0,1-2 0,0 0 0,0 0 0,0 2 0,0 1 0,0 3 0,0 0 0,0 2 0,0 0 0,0 0 0,0 0 0,0 0 0,0 0 0,0 0 0,0 0 0,0-1 0,0 0 0,0-1 0,0 1 0,0 0 0,0 0 0,0-1 0,0 2 0,0-2 0,0 2 0,0 0 0,0 11 0,0-4 0,-3 7 0,2-4 0,-2-2 0,3 1 0,0 3 0,0-2 0,0 4 0,0-2 0,0 0 0,0-1 0,0-1 0,0-1 0,0-1 0,0 2 0,0-4 0,0 2 0,0-2 0,0 1 0,0 0 0,0 2 0,0-1 0,0 0 0,0 1 0,0-2 0,0 0 0,0-1 0,0 0 0,0 0 0,0 0 0,0 0 0,0 0 0,0 0 0,0 0 0,0-1 0,0 1 0,0 0 0,0 0 0,0 0 0,0 0 0,0 0 0,0 0 0,0 0 0,0 0 0,0 0 0,0 0 0,0 0 0,0 0 0,0 0 0,0-1 0,0 1 0,0 0 0,0 0 0,0-1 0,0 1 0,0 0 0,0-1 0,0 1 0,0 0 0,0 0 0,0-1 0,0 1 0,-4-2 0,2 1 0,-3-2 0,2 0 0,0 0 0,0 0 0,1 0 0,-1 0 0,0 0 0,0 0 0,0 1 0,0-1 0,1 2 0,-1-2 0,0 1 0,0-1 0,0 2 0,0-1 0,0-1 0,2 3 0,-2-2 0,2 1 0,7-5 0,-6 0 0,10-1 0,-10 1 0,3 3 0,-2-3 0,2 3 0,0-1 0,0 1 0,-1 0 0,1 0 0,0 0 0,-2-3 0,2 2 0,-2-2 0,2 3 0,0 0 0,0 0 0,0 0 0,-1 0 0,1-1 0,0-1 0,0 1 0,-1 0 0,1 1 0,-1 3 0,-1-1 0,-1 4 0,-2-5 0,1 2 0,-2-2 0,0 1 0,0 1 0,0-3 0,2 2 0,-3 0 0,2 0 0,-2 0 0,1-2 0,0 3 0,0-3 0,0 2 0,0-1 0,1 1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4:35.075"/>
    </inkml:context>
    <inkml:brush xml:id="br0">
      <inkml:brushProperty name="width" value="0.1" units="cm"/>
      <inkml:brushProperty name="height" value="0.1" units="cm"/>
      <inkml:brushProperty name="color" value="#D9E9F6"/>
    </inkml:brush>
  </inkml:definitions>
  <inkml:trace contextRef="#ctx0" brushRef="#br0">7 222 24575,'0'-10'0,"0"0"0,0 7 0,0-2 0,0 0 0,0 2 0,0-2 0,0 2 0,0 0 0,0 0 0,0 0 0,0-1 0,0 0 0,0-1 0,0 2 0,-3 0 0,2 0 0,-1-2 0,2 2 0,0-3 0,0 1 0,0-1 0,0 0 0,0 3 0,0-4 0,0 4 0,0-2 0,0 2 0,0 0 0,0 0 0,0 0 0,0 0 0,0 0 0,0 0 0,0 0 0,0 0 0,1 0 0,1 2 0,-1-2 0,2 1 0,-1 0 0,0 0 0,1 0 0,0-1 0,0 0 0,0 0 0,0 1 0,0-1 0,1 2 0,-1-1 0,-1-1 0,1 3 0,0-2 0,0 1 0,0 0 0,0 0 0,0 0 0,0-1 0,0 1 0,0-1 0,0 1 0,0-1 0,0 1 0,0-2 0,0 3 0,0-1 0,2 1 0,-2-2 0,3 2 0,1-1 0,0-1 0,2 2 0,-2-3 0,-1 2 0,1-2 0,0 3 0,-1-3 0,-1 3 0,0-2 0,-2 2 0,0 0 0,0 0 0,0 0 0,0 0 0,0 0 0,0 0 0,0 0 0,0 0 0,0 0 0,0 0 0,0 0 0,0 0 0,-1 0 0,1 0 0,0 0 0,0 0 0,0 0 0,0 0 0,0 0 0,0 0 0,0 0 0,2 0 0,0 0 0,1 0 0,-1 0 0,1 0 0,0 0 0,0 0 0,-1 0 0,1 0 0,-2 0 0,0 0 0,1 0 0,-2 0 0,2 0 0,-2 0 0,0 0 0,0 0 0,0 0 0,0 0 0,0 0 0,0 0 0,0 0 0,0 0 0,0 0 0,0 0 0,0 0 0,0 0 0,1 0 0,1 0 0,2 0 0,0 0 0,-1 0 0,1 0 0,-2 0 0,1 0 0,-3 0 0,2 2 0,-2-2 0,0 3 0,0-3 0,0 3 0,0-3 0,0 3 0,-1-2 0,0 1 0,-1 2 0,0-2 0,-1 2 0,0-1 0,0 0 0,0 0 0,0-1 0,0 1 0,0 0 0,0 0 0,0 0 0,0 0 0,0 0 0,1 0 0,0 0 0,0 0 0,-1 0 0,0 0 0,0 0 0,0 0 0,1 0 0,0 2 0,0 0 0,-1 0 0,0 1 0,0-1 0,1 0 0,0 2 0,0-4 0,-1 2 0,0-2 0,0 0 0,0 0 0,0 0 0,0 0 0,0 0 0,0 0 0,0 1 0,0 0 0,0 0 0,0 1 0,0-2 0,0 2 0,0-2 0,0 0 0,0 0 0,0 0 0,0 0 0,0 0 0,0 0 0,0 0 0,-6-10 0,3 4 0,-6-8 0,4 5 0,-2 1 0,-1-1 0,-1 0 0,-2 0 0,0-1 0,0 3 0,0-3 0,0 3 0,2-2 0,0 2 0,3-1 0,1 2 0,0 1 0,2-1 0,0 2 0,0-2 0,1 0 0,1 0 0,0 1 0,-1 0 0,1 0 0,-1-1 0,8 2 0,0 1 0,2 2 0,0 3 0,-3-2 0,0 4 0,0-4 0,-2 2 0,0-1 0,0 0 0,0 0 0,0-1 0,0 2 0,-1-2 0,1 4 0,-1-4 0,-1 3 0,2-2 0,-3 0 0,2 1 0,-1-2 0,-1 2 0,2-2 0,-2 0 0,1 0 0,-1 0 0,2 2 0,-2-2 0,0 2 0,0-2 0,0 0 0,0 0 0,0 0 0,0 0 0,0 0 0,0 0 0,0 0 0,0 0 0,0 0 0,0 1 0,0 0 0,0 2 0,0-1 0,0 0 0,0 1 0,0-2 0,0 0 0,0-1 0,0 0 0,0 0 0,0 0 0,0 0 0,0-1 0,0 1 0,0 0 0,1 0 0,1-1 0,-1 0 0,2 0 0,-1 0 0,-1 0 0,2 0 0,-1 1 0,-1 0 0,2-2 0,-3 2 0,3-1 0,-3 1 0,3 0 0,-3 0 0,3-2 0,-3 2 0,3-1 0,-2 1 0,2-2 0,0 0 0,0-1 0,-1 0 0,1 0 0,0 0 0,0 0 0,-1 0 0,1 0 0,0 0 0,0 0 0,-1-1 0,0-1 0,1-1 0,-3 0 0,1 0 0,-1 0 0,0 0 0,2 0 0,-2 0 0,1 0 0,-1 0 0,0 0 0,0 0 0,0 0 0,0 0 0,0 0 0,0 0 0,0 0 0,0 0 0,0 0 0,0 0 0,0 0 0,0 0 0,0 0 0,0-2 0,0 0 0,0-2 0,0 1 0,0-1 0,0 2 0,0-1 0,0 0 0,0 1 0,0 1 0,0 1 0,-1 1 0,-2 1 0,0 1 0,-1 0 0,2 1 0,0-1 0,1 4 0,0 0 0,1-1 0,0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4:54.205"/>
    </inkml:context>
    <inkml:brush xml:id="br0">
      <inkml:brushProperty name="width" value="0.05" units="cm"/>
      <inkml:brushProperty name="height" value="0.05" units="cm"/>
      <inkml:brushProperty name="color" value="#D9E9F6"/>
    </inkml:brush>
  </inkml:definitions>
  <inkml:trace contextRef="#ctx0" brushRef="#br0">151 619 24575,'0'-8'0,"0"2"0,0-1 0,0 4 0,0-3 0,0 1 0,0 2 0,0-1 0,-2 2 0,1-1 0,-1 1 0,2 0 0,0-1 0,0 1 0,0 0 0,0 0 0,0 0 0,0 0 0,0-1 0,0 1 0,0 0 0,0 0 0,0-2 0,0 2 0,0-2 0,0 1 0,0 0 0,-1-1 0,0 2 0,0 0 0,0 0 0,1-1 0,-1 1 0,0 1 0,1-1 0,-2 1 0,2-1 0,-1 1 0,0-1 0,-1 1 0,1-2 0,0 2 0,0 0 0,1-1 0,-2 1 0,1-2 0,0 1 0,0 0 0,1 0 0,-1-1 0,1 0 0,0 0 0,-1-2 0,1 3 0,-2-3 0,2 1 0,0-1 0,-1 1 0,1-1 0,-1 2 0,1-1 0,-1-1 0,1 2 0,-1 0 0,-1-1 0,2 2 0,-1-2 0,1 2 0,-1 0 0,1-1 0,-1 1 0,1 0 0,0 0 0,-1-1 0,0 1 0,0 0 0,1-1 0,0 1 0,0 0 0,0 0 0,0-1 0,0 1 0,0 0 0,0-1 0,0 1 0,0 0 0,0 0 0,0-1 0,0 1 0,0-2 0,0 2 0,0-2 0,0 2 0,0 0 0,0-1 0,0 1 0,0 0 0,0-1 0,0 1 0,0 0 0,0 0 0,0-1 0,0 1 0,0 0 0,0-2 0,0 1 0,0 0 0,0 1 0,-1-1 0,1 1 0,-1 0 0,1-1 0,0 1 0,0 0 0,0-1 0,0 1 0,0 0 0,0 0 0,0-1 0,0 1 0,0 0 0,0 0 0,0 8 0,0-3 0,0 7 0,0-5 0,0-1 0,0 1 0,0-2 0,1 1 0,-1 1 0,1-1 0,1 1 0,-2-1 0,2-1 0,-1 1 0,1-2 0,0 2 0,-2-2 0,2 0 0,-2 0 0,2 1 0,-2-1 0,2 0 0,-1 0 0,0 0 0,0 0 0,-1 0 0,1-1 0,0 0 0,0 1 0,1-1 0,0 1 0,1 1 0,-2-1 0,1 0 0,-1 0 0,1 1 0,0-1 0,-1 0 0,-1 0 0,0 0 0,0 1 0,0-1 0,0 0 0,0 0 0,0 0 0,0 0 0,0 1 0,0-1 0,0 0 0,0 1 0,0-1 0,0 0 0,0 0 0,0 1 0,0 0 0,0 1 0,0 1 0,0 0 0,0 0 0,0 0 0,0-1 0,0-1 0,0-1 0,0 2 0,0-1 0,0 0 0,-1-1 0,0 1 0,0 0 0,0 0 0,1 1 0,-1-1 0,0 0 0,1 0 0,-1-1 0,1 0 0,-1 0 0,0 1 0,-1-1 0,2 0 0,-2 0 0,1 2 0,-2 0 0,1 1 0,-1 0 0,1 0 0,0-2 0,0 2 0,1-2 0,-2 0 0,2-1 0,0 1 0,1-1 0,-1 0 0,1 0 0,0-7 0,0 4 0,1-7 0,1 5 0,-2 0 0,1-1 0,-1 2 0,1-1 0,-1 0 0,1 0 0,-1 0 0,0 1 0,0-2 0,0 2 0,0-2 0,0 2 0,0 0 0,0-1 0,0 1 0,0 0 0,0 0 0,0-1 0,0 1 0,0 0 0,0 0 0,0-1 0,0 1 0,0 0 0,0 0 0,1 0 0,0-1 0,0 1 0,-1 0 0,0 0 0,0-1 0,0 1 0,0 0 0,0-1 0,0 1 0,0 0 0,0 0 0,0-1 0,0 1 0,0 0 0,0-2 0,0 2 0,0-2 0,0 2 0,0-2 0,0 2 0,0-2 0,0 2 0,0 0 0,0 0 0,0-1 0,0 1 0,0-1 0,0 0 0,0-2 0,0 3 0,0-3 0,0 2 0,0-2 0,0 3 0,0-2 0,0 2 0,0 0 0,0-2 0,0 2 0,0-3 0,0 2 0,0-2 0,0 3 0,0-3 0,0 2 0,0 0 0,0-1 0,0 2 0,0-2 0,0 1 0,0 0 0,0-2 0,0 3 0,0-3 0,0 1 0,0-3 0,0 1 0,0 0 0,0 1 0,0 2 0,0-1 0,0-1 0,0 2 0,0 0 0,0-1 0,0 2 0,0-2 0,0 2 0,0 0 0,0-2 0,0 1 0,0 0 0,0-1 0,0 2 0,0-2 0,0 1 0,0 0 0,0-2 0,0 3 0,0-3 0,0 2 0,0-1 0,0 1 0,0-2 0,0 3 0,0-2 0,0 2 0,0 0 0,0-2 0,0 0 0,0 1 0,0-1 0,0 1 0,0 0 0,0 0 0,0 0 0,0 0 0,0 0 0,0 0 0,0 0 0,0 1 0,0 0 0,0-1 0,0 1 0,0 0 0,0 0 0,0-1 0,0 1 0,0 0 0,0 0 0,0-1 0,0 1 0,0 0 0,0-1 0,0 1 0,0 0 0,0 0 0,0-1 0,0 1 0,-1 0 0,0 0 0,0-1 0,1 1 0,-1 0 0,1-1 0,-1 1 0,0 0 0,1 0 0,-2-1 0,2 1 0,-2 0 0,1-1 0,1 1 0,-2 0 0,2 0 0,-1-1 0,0 1 0,1 0 0,-1 0 0,0 0 0,0 0 0,0 1 0,0-1 0,1-1 0,-1 1 0,0 1 0,1-1 0,-1 0 0,1 0 0,-1 0 0,0 0 0,0-1 0,0 2 0,1-1 0,-1 1 0,0-1 0,1 0 0,-2 1 0,1-1 0,-1 0 0,0 0 0,2 0 0,-2 1 0,1 0 0,0-1 0,-1 2 0,2-2 0,-2 1 0,1-1 0,-1 2 0,1-2 0,-1 2 0,1-2 0,-1 1 0,0-1 0,0 2 0,1-2 0,-1 2 0,1-1 0,-1 0 0,0 0 0,1 0 0,0 0 0,-1 1 0,1-2 0,-2 1 0,1-1 0,0 0 0,0 1 0,1-1 0,-1 1 0,1 0 0,-2 1 0,1 0 0,0 0 0,0 0 0,-1 0 0,1 0 0,0 0 0,0 0 0,0 0 0,-1 0 0,1-1 0,0 0 0,0 1 0,0 0 0,-1 0 0,1 0 0,1 0 0,0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4:38.800"/>
    </inkml:context>
    <inkml:brush xml:id="br0">
      <inkml:brushProperty name="width" value="0.1" units="cm"/>
      <inkml:brushProperty name="height" value="0.1" units="cm"/>
      <inkml:brushProperty name="color" value="#D9E9F6"/>
    </inkml:brush>
  </inkml:definitions>
  <inkml:trace contextRef="#ctx0" brushRef="#br0">98 372 24575,'0'-10'0,"0"0"0,0 5 0,0 0 0,0 0 0,0 0 0,0 2 0,0-2 0,0 2 0,0 0 0,0 0 0,0 0 0,0 0 0,0 0 0,0 0 0,0 0 0,0 0 0,0 0 0,0 0 0,0 0 0,0 0 0,0 0 0,0 0 0,0 0 0,0 0 0,0 0 0,0 0 0,0-1 0,0 0 0,0 0 0,0-1 0,0 2 0,0-2 0,0 2 0,-1 0 0,0 0 0,0 0 0,1 0 0,0 0 0,0 0 0,0-2 0,0 2 0,0-4 0,-2 2 0,2-1 0,-1-1 0,1 2 0,0 0 0,0 2 0,-2 0 0,2 0 0,-3 1 0,3 0 0,-3 0 0,2 0 0,-1 0 0,0 0 0,1-1 0,-1 2 0,0-3 0,-1 3 0,2-3 0,-2 4 0,1-3 0,-1 2 0,2-2 0,-2 1 0,1-1 0,1 2 0,-2-2 0,3 0 0,-3 1 0,2-2 0,-1 2 0,0-1 0,0 1 0,-1 2 0,1-3 0,-1 2 0,1-1 0,-3-1 0,3 3 0,-1-1 0,0-1 0,0 1 0,0-1 0,0 1 0,0-1 0,0 1 0,1-2 0,1 0 0,1 0 0,0 0 0,0 0 0,0-1 0,1 0 0,1-2 0,1 2 0,0-2 0,0 1 0,1 0 0,-3-1 0,2 1 0,-1-2 0,1 0 0,1 2 0,-1 1 0,0 0 0,0 1 0,0 2 0,0-1 0,0 2 0,0 0 0,0 0 0,0 0 0,0 0 0,0 0 0,-1 0 0,1 0 0,0 0 0,0 0 0,0 0 0,0 0 0,0 0 0,0 0 0,0 0 0,0 0 0,0 2 0,0-2 0,0 3 0,0-3 0,-2 3 0,2-3 0,-1 3 0,1-2 0,0 2 0,0 0 0,0 0 0,0 0 0,0 0 0,0 2 0,0-2 0,-1 2 0,-1 0 0,-1-2 0,0 2 0,0-2 0,0 0 0,0 0 0,0 0 0,0 0 0,0 0 0,0 0 0,0 0 0,0 0 0,0 0 0,0 0 0,0-1 0,0 1 0,0 0 0,0 0 0,0 0 0,0 0 0,0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4:40.119"/>
    </inkml:context>
    <inkml:brush xml:id="br0">
      <inkml:brushProperty name="width" value="0.1" units="cm"/>
      <inkml:brushProperty name="height" value="0.1" units="cm"/>
      <inkml:brushProperty name="color" value="#D9E9F6"/>
    </inkml:brush>
  </inkml:definitions>
  <inkml:trace contextRef="#ctx0" brushRef="#br0">1 0 24575,'0'0'0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5:01.488"/>
    </inkml:context>
    <inkml:brush xml:id="br0">
      <inkml:brushProperty name="width" value="0.05" units="cm"/>
      <inkml:brushProperty name="height" value="0.05" units="cm"/>
      <inkml:brushProperty name="color" value="#D9E9F6"/>
    </inkml:brush>
  </inkml:definitions>
  <inkml:trace contextRef="#ctx0" brushRef="#br0">0 199 24575,'3'-3'0,"0"-2"0,-2 1 0,2-1 0,-1 2 0,1-2 0,-1 2 0,0 1 0,0 0 0,-1 0 0,0 1 0,0 0 0,0 0 0,1 1 0,-1-1 0,0 0 0,1 1 0,-2-2 0,2 1 0,-2-1 0,2 1 0,0-1 0,0-1 0,-1 1 0,1 0 0,-1 0 0,2-1 0,-1 1 0,-1 0 0,1 0 0,-1 0 0,0 1 0,0 0 0,0-2 0,1 0 0,1-1 0,-1-1 0,0 3 0,0-2 0,0 2 0,-1 0 0,0-1 0,0 1 0,0 0 0,1-1 0,0-1 0,0-1 0,1 1 0,-1-1 0,1 3 0,-1-2 0,-1 2 0,1 1 0,-1-1 0,0 0 0,-1 0 0,1-1 0,0-1 0,1 0 0,1 0 0,-2 1 0,1-1 0,0 2 0,-1 0 0,1 0 0,-2-2 0,1 1 0,0-2 0,1 0 0,0 0 0,0 1 0,0 1 0,-1 0 0,0 2 0,-1 0 0,1 1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5:08.085"/>
    </inkml:context>
    <inkml:brush xml:id="br0">
      <inkml:brushProperty name="width" value="0.05" units="cm"/>
      <inkml:brushProperty name="height" value="0.05" units="cm"/>
      <inkml:brushProperty name="color" value="#D9E9F6"/>
    </inkml:brush>
  </inkml:definitions>
  <inkml:trace contextRef="#ctx0" brushRef="#br0">31 278 24575,'0'-5'0,"0"-1"0,0 1 0,0 1 0,0-1 0,0 2 0,0-1 0,0-1 0,-1 1 0,1 0 0,-1-1 0,1 2 0,-1-2 0,0 0 0,0-1 0,0 1 0,1-1 0,-1 0 0,0 0 0,0 1 0,0-2 0,1 2 0,0-2 0,0 2 0,0-1 0,0 1 0,0-2 0,0 1 0,0 0 0,0 0 0,0 2 0,0-1 0,0 2 0,0 0 0,0 1 0,-1 0 0,1 0 0,-2 2 0,2-2 0,-1 1 0,0-1 0,1-2 0,-1 2 0,-1-3 0,2 1 0,-2-1 0,2 1 0,-1-1 0,1 3 0,-2-2 0,2 2 0,-1 0 0,1-1 0,0 1 0,0-1 0,-1-1 0,1 0 0,-1-1 0,1 1 0,0-1 0,0 1 0,0 0 0,-1 1 0,0-1 0,0 2 0,1 0 0,0 0 0,0-1 0,-1 2 0,0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5:16.965"/>
    </inkml:context>
    <inkml:brush xml:id="br0">
      <inkml:brushProperty name="width" value="0.35" units="cm"/>
      <inkml:brushProperty name="height" value="0.35" units="cm"/>
      <inkml:brushProperty name="color" value="#D9E9F6"/>
    </inkml:brush>
  </inkml:definitions>
  <inkml:trace contextRef="#ctx0" brushRef="#br0">81 1 24575,'0'25'0,"0"-2"0,0-18 0,0 1 0,0 8 0,0-6 0,0 7 0,0-8 0,0 1 0,0 2 0,0-1 0,0 1 0,0 0 0,0-3 0,0 4 0,0-3 0,0 1 0,0 2 0,0-3 0,0 1 0,0 0 0,1 0 0,-1 1 0,2-1 0,-1-1 0,2 1 0,-1-1 0,0 1 0,2 0 0,-2-2 0,2 3 0,-2-2 0,-1 1 0,1 0 0,0 0 0,0-1 0,0 2 0,-2-1 0,0 0 0,0 1 0,0-1 0,0 1 0,0-1 0,0-1 0,0 1 0,0 1 0,0-2 0,0 1 0,0 0 0,0 0 0,0 2 0,0-4 0,0 3 0,0 0 0,0-3 0,0 4 0,-1-2 0,1-1 0,-2 1 0,-1 1 0,1-2 0,-1 2 0,2-3 0,-2 2 0,0 1 0,0-2 0,0 1 0,15-29 0,-8 16 0,11-22 0,-13 22 0,0 2 0,-3-12 0,1 9 0,-4-9 0,3 7 0,-1 2 0,0-8 0,2 4 0,-1-1 0,1 1 0,0 2 0,-1-3 0,1 1 0,-1 0 0,-1 0 0,-1 2 0,-1-3 0,-2 3 0,3-1 0,-2 0 0,1 0 0,0 0 0,1-2 0,0 2 0,-1-1 0,0 1 0,0-2 0,0 4 0,1-4 0,-2 2 0,3 0 0,-3-2 0,2 3 0,-1-2 0,-1 2 0,2-1 0,-3-1 0,3 1 0,-1 1 0,0-2 0,2 1 0,-3 0 0,2 1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5:19.301"/>
    </inkml:context>
    <inkml:brush xml:id="br0">
      <inkml:brushProperty name="width" value="0.35" units="cm"/>
      <inkml:brushProperty name="height" value="0.35" units="cm"/>
      <inkml:brushProperty name="color" value="#D9E9F6"/>
    </inkml:brush>
  </inkml:definitions>
  <inkml:trace contextRef="#ctx0" brushRef="#br0">0 0 24575,'0'0'0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5:20.393"/>
    </inkml:context>
    <inkml:brush xml:id="br0">
      <inkml:brushProperty name="width" value="0.35" units="cm"/>
      <inkml:brushProperty name="height" value="0.35" units="cm"/>
      <inkml:brushProperty name="color" value="#D9E9F6"/>
    </inkml:brush>
  </inkml:definitions>
  <inkml:trace contextRef="#ctx0" brushRef="#br0">0 0 24575,'0'0'0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45:07.623"/>
    </inkml:context>
    <inkml:brush xml:id="br0">
      <inkml:brushProperty name="width" value="0.05" units="cm"/>
      <inkml:brushProperty name="height" value="0.3" units="cm"/>
      <inkml:brushProperty name="color" value="#A2BBD1"/>
      <inkml:brushProperty name="inkEffects" value="pencil"/>
    </inkml:brush>
  </inkml:definitions>
  <inkml:trace contextRef="#ctx0" brushRef="#br0">0 748 16383,'6'0'0,"2"0"0,-3 0 0,2 0 0,-2 0 0,0 0 0,-2 0 0,2 0 0,-1 0 0,1 0 0,1-1 0,-1 1 0,3-4 0,-1 2 0,0-2 0,1 2 0,-4-1 0,2 2 0,-3-1 0,0 1 0,0 0 0,-1 1 0,0-1 0,0 0 0,1-1 0,0-1 0,1 0 0,1 0 0,0-1 0,-1 3 0,-1-1 0,0 1 0,-1-1 0,0 2 0,0-2 0,1 0 0,0-1 0,0 0 0,1-1 0,-1 1 0,2 0 0,-3 0 0,2 1 0,-2 1 0,0-1 0,1 0 0,0 0 0,0 0 0,1-2 0,0 0 0,1-1 0,-1 1 0,0-1 0,-1 3 0,0-2 0,0 3 0,0-1 0,-1 2 0,0-4 0,2 3 0,-1-4 0,4 2 0,-2-2 0,2 2 0,-3 0 0,-1 0 0,-1 2 0,1 0 0,-1 0 0,0 1 0,0-2 0,0 0 0,2 0 0,0 0 0,-1 0 0,1 0 0,-2 2 0,1-2 0,0 0 0,1 0 0,1-1 0,-1 1 0,1-2 0,0 2 0,-1-2 0,1 0 0,-1 2 0,1-2 0,0 0 0,-1 2 0,2-3 0,-3 2 0,3-2 0,-2 2 0,2-3 0,0 2 0,1-2 0,-2 3 0,-1-2 0,0 2 0,-1 1 0,1 0 0,-2 1 0,0-1 0,0 0 0,1 1 0,-1-1 0,1-1 0,3-1 0,-1 0 0,2 0 0,-2 1 0,0 0 0,-2 1 0,1 0 0,-2 0 0,0 2 0,-1-1 0,-4 3 0,-1 0 0,-1 1 0,1 0 0,0 0 0,-1 0 0,0 2 0,0-3 0,-2 3 0,2-2 0,-2 2 0,2-2 0,0 2 0,1-3 0,0 2 0,0 0 0,0-2 0,-1 2 0,1-2 0,0 1 0,0-1 0,1 2 0,-1-2 0,1 2 0,0-2 0,0 1 0,-1-1 0,0 1 0,-1 0 0,0 2 0,0-1 0,-4 3 0,2-1 0,-3 1 0,3-1 0,0-1 0,2-1 0,1 0 0,1-1 0,0 1 0,1-2 0,0-1 0,-1 1 0,0 0 0,-1 1 0,-1 0 0,0 2 0,-4 1 0,3-1 0,-4 4 0,4-5 0,0 3 0,2-4 0,0 0 0,2-1 0,0 0 0,1-1 0,3-5 0,0 3 0,3-5 0,-3 3 0,3-2 0,-1 3 0,1-3 0,0 1 0,0 0 0,0-1 0,1 1 0,0-1 0,0 0 0,1-1 0,-2 1 0,3 0 0,-3 0 0,2 0 0,-2 1 0,-1 0 0,0 1 0,0 1 0,1-2 0,2 1 0,-2-1 0,3-1 0,-1 1 0,0-1 0,-1 1 0,-1 0 0,-1 1 0,1 0 0,-3 1 0,2 0 0,-2 1 0,-1 0 0,1 0 0,1-1 0,-1-1 0,3 1 0,-1-1 0,0 1 0,-1 0 0,-1-1 0,1 2 0,-1 0 0,0 0 0,0 1 0,1-3 0,0 1 0,2-3 0,0 1 0,1 0 0,-2 0 0,0 2 0,-1 0 0,-1-1 0,1 2 0,-1-1 0,0 2 0,-1-2 0,1 1 0,1-4 0,1 1 0,1-3 0,0 2 0,-1 0 0,1 1 0,-3 0 0,2 2 0,-2 0 0,0 0 0,0 0 0,0 2 0,-2-2 0,2 0 0,-1-2 0,2-1 0,0 0 0,0 1 0,0-1 0,0 3 0,-1-2 0,0 2 0,1 0 0,-1 0 0,-1 0 0,1 0 0,0-1 0,0-1 0,0 0 0,2-1 0,-1 0 0,0 0 0,0-1 0,-1 3 0,1-1 0,-1 2 0,0 0 0,0-1 0,-1 1 0,-1 0 0,0 0 0,0-1 0,0 0 0,1 0 0,0-1 0,1 0 0,1-1 0,-2 0 0,1 1 0,0-1 0,-1 2 0,1-1 0,0 1 0,-1-2 0,1 3 0,-1-3 0,2 0 0,-1-1 0,1-2 0,1 1 0,0-1 0,1 0 0,0 1 0,-3 0 0,2 4 0,-2-1 0,1 1 0,-1-1 0,1 0 0,-1-1 0,0 3 0,1-3 0,-1 1 0,1-3 0,-1 3 0,1-2 0,-1 2 0,1-1 0,-1 0 0,0 1 0,0 0 0,-1 0 0,2-1 0,-1 0 0,1-1 0,-1 1 0,1-1 0,0 0 0,-1 0 0,1 1 0,-1 1 0,1-1 0,-2 3 0,1-2 0,-2 1 0,2 0 0,-1-2 0,1 1 0,-1-1 0,2 0 0,-1-1 0,1 0 0,-1 0 0,1 1 0,-1 0 0,0 0 0,0 1 0,-2 0 0,1 2 0,-1 0 0,1 0 0,-1 0 0,1 0 0,0-1 0,0-1 0,1 1 0,-2-2 0,1 3 0,-1-2 0,1 2 0,-1-1 0,-1 8 0,-2-2 0,-1 6 0,0-4 0,1 2 0,-2-2 0,2 2 0,-1-2 0,1 0 0,0 1 0,-1 0 0,1 1 0,1-1 0,-1 2 0,0-3 0,0 3 0,1-3 0,-1 3 0,1-2 0,-1 2 0,0-2 0,0 1 0,2 1 0,-1-2 0,0 2 0,0-3 0,-1 1 0,2-1 0,-2 0 0,2-1 0,0 1 0,-1-2 0,1 0 0,-1-1 0,2 1 0,-2-1 0,2 1 0,-2 0 0,1 0 0,-1 1 0,1-2 0,-1 3 0,0-1 0,1 0 0,0 0 0,-1 0 0,0 1 0,1 0 0,-2 0 0,2 0 0,-2 0 0,2 0 0,-1 0 0,0-1 0,0 1 0,1-3 0,-2 2 0,3-2 0,-1 0 0,0 1 0,1 0 0,-2 0 0,2 0 0,-3 1 0,3-2 0,-2 2 0,2-1 0,-2 0 0,2 2 0,-3-3 0,3 2 0,-2-2 0,2 0 0,-2 0 0,2 1 0,-2-1 0,1 0 0,0 1 0,0-1 0,1 0 0,-2 0 0,2 1 0,-1-1 0,0 0 0,0 0 0,-1 1 0,2-1 0,-2-1 0,2 1 0,-1 0 0,0-1 0,1 1 0,-2-1 0,1 0 0,1 1 0,-2 0 0,2 0 0,-2 0 0,2 0 0,-2 0 0,1 0 0,-1-1 0,2 1 0,-2-1 0,2 1 0,-2 0 0,1 0 0,-1 0 0,2 0 0,-2 0 0,2 0 0,-1-1 0,0 1 0,0 0 0,-1 1 0,0-1 0,2 0 0,-2 0 0,2 1 0,-2-1 0,1 0 0,0 0 0,0 0 0,1 0 0,-1-1 0,0 0 0,1 1 0,-1 0 0,0 0 0,0 0 0,-1 0 0,2 0 0,-2 1 0,2-1 0,-2 0 0,2 0 0,-1 1 0,0-2 0,0 1 0,-1-1 0,2 1 0,-1 0 0,0 0 0,1 0 0,-1-1 0,0 0 0,1 1 0,-2-2 0,2 2 0,-2-1 0,0 0 0,1 1 0,-1 0 0,1 0 0,-1 0 0,0 0 0,1 0 0,-1-1 0,1 1 0,0 0 0,0-1 0,1 1 0,-2-2 0,2 2 0,-2-1 0,2 2 0,-2-2 0,1 1 0,-1-1 0,1 1 0,0 1 0,-1-1 0,2 0 0,-2-1 0,1 1 0,-1-2 0,2 2 0,-2-1 0,1 2 0,-1-1 0,1 0 0,-1 0 0,0 0 0,0 1 0,0-1 0,-1 0 0,2 1 0,-1-1 0,1-1 0,-2 1 0,0-1 0,-1 3 0,0-1 0,1 0 0,0-1 0,1 1 0,1-1 0,-1 0 0,1-1 0,-2 0 0,1-1 0,0 0 0,1 2 0,-4-1 0,2 1 0,-3 1 0,-1 1 0,2-1 0,-2 1 0,3-2 0,1 0 0,1 1 0,-1-1 0,1-1 0,0 0 0,-1-1 0,1 0 0,0 0 0,-1 1 0,-1 1 0,-1 0 0,0 1 0,0-1 0,0 1 0,1-1 0,-1-1 0,2 0 0,0-1 0,1 0 0,-2 0 0,1 2 0,-2-1 0,1 1 0,-1 1 0,3-1 0,-3 0 0,2 0 0,0-2 0,1 2 0,0-2 0,1 1 0,-2 0 0,-2 1 0,0 1 0,-2 0 0,2 2 0,0-2 0,1 0 0,1-1 0,1 0 0,1-1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5:39.532"/>
    </inkml:context>
    <inkml:brush xml:id="br0">
      <inkml:brushProperty name="width" value="0.35" units="cm"/>
      <inkml:brushProperty name="height" value="0.35" units="cm"/>
      <inkml:brushProperty name="color" value="#D9E9F6"/>
    </inkml:brush>
  </inkml:definitions>
  <inkml:trace contextRef="#ctx0" brushRef="#br0">1 248 24575,'0'37'0,"0"14"0,0-19 0,0 25 0,2-11 0,1 22 0,2-11 0,0 9 0,-1-26 0,1 8 0,-2-22 0,1 6 0,-2-16 0,2 3 0,-4-10 0,2 2 0,11-26 0,2-14 0,12-24 0,4-14 0,5-14 0,7-7-625,-7 9 625,-14 33 0,1 1 0,12-31 0,-3 11 0,-1-2 0,-16 32 0,4-8 0,-8 13 0,-3 8 625,-3 8-625,-4 7 0,-16 30 0,1-2 0,-13 29 0,4-5 0,2 5 0,-2 7 0,3 4 0,2 0 0,3 6 0,2-10 0,1 2 0,5-19 0,-1 3 0,1-10 0,-1 0 0,2-4 0,1-8 0,2-5 0,0-3 0,1-6 0,22-20 0,3-10 0,26-26 0,8-13 0,-7 4 0,17-16 0,-31 31 0,14-12 0,-21 24 0,0-2 0,-7 9 0,-10 10 0,-3 3 0,-5 7 0,-13 37 0,-2-11 0,-12 35 0,-1-20 0,-1 3 0,0 1 0,4-9 0,0 1 0,6-10 0,0-1 0,4-5 0,4-4 0,1-5 0,2-3 0,39-32 0,0-4 0,12-14 0,4-4-518,14-16 518,-23 20 0,-3 2 0,2-3 0,7-5 0,-17 16 0,8-4 0,-14 12 0,-9 10 0,-4 5 518,-6 8-518,-16 25 0,1-7 0,-13 24 0,5-17 0,-6 7 0,3 0 0,-6 5 0,-1 5 0,0-1 0,-3 3 0,11-12 0,-4 7 0,8-14 0,-1 3 0,3-4 0,5-8 0,2-1 0,2-5 0,0 1 0,29-22 0,-10 8 0,19-17 0,-12 8 0,-4 2 0,4 0 0,-2 0 0,0 3 0,-2-3 0,6 1 0,-4 0 0,5-2 0,-2 4 0,-4-1 0,4-1 0,-8 3 0,4-2 0,-2 2 0,-3 2 0,-2-1 0,0 2 0,-1 0 0,1 1 0,0-2 0,1 2 0,-1-2 0,-1 1 0,0 0 0,-2 0 0,1 1 0,0 1 0,-1 0 0,1-2 0,0 2 0,-1-2 0,5 0 0,-4 0 0,5-2 0,-3 1 0,1-2 0,0 2 0,-1 0 0,-1 3 0,-1-1 0,0 0 0,-2 2 0,1 0 0,2-1 0,-3 3 0,6-3 0,-6 3 0,2-1 0,-1 0 0,-1 0 0,2 0 0,-1 1 0,2 0 0,-3-1 0,0 3 0,4-2 0,-3 0 0,3 1 0,-2-2 0,-1 3 0,1-3 0,0 3 0,-2-3 0,4 2 0,-2-2 0,2-2 0,0 2 0,0-3 0,-1 3 0,-3-1 0,1 0 0,-34 11 0,17-5 0,-38 12 0,31-10 0,-20 10 0,16-6 0,-12 5 0,6 0 0,-2 3 0,-1 0 0,7-1 0,-3 2 0,3-4 0,0 6 0,-3-4 0,5 1 0,-1-1 0,1-1 0,-5 5 0,1-2 0,-1 2 0,2-4 0,6-3 0,-2 0 0,2 0 0,1-2 0,-1 1 0,2-1 0,0 0 0,1-2 0,-2 3 0,1-2 0,-5 3 0,3-2 0,-2 0 0,4-1 0,-1-1 0,3 1 0,0-2 0,4 0 0,-1-2 0,2 0 0,1 1 0,34-21 0,-7 4 0,36-23 0,-16 11 0,11-9 0,-4 5 0,8-3 0,-5 1 0,-9 8 0,-5 2 0,-8 3 0,-5 5 0,5-2 0,-5 2 0,-3 2 0,-2 0 0,-3 4 0,-2-1 0,0 3 0,-2-3 0,0 1 0,-2 1 0,2-2 0,-2 3 0,2-3 0,-1 3 0,-1-1 0,-2 1 0,3-1 0,-4 1 0,3-1 0,1 0 0,-2 1 0,4-1 0,-4 1 0,1 0 0,-2 0 0,2 1 0,-1-1 0,1 0 0,-2 0 0,2 0 0,-1 2 0,2-2 0,0 1 0,1-1 0,0 0 0,0 0 0,0 1 0,0 0 0,0 1 0,-2-1 0,0 1 0,-2-1 0,1 2 0,0-2 0,2 1 0,3 1 0,2-1 0,5 1 0,0-1 0,0 0 0,-4-2 0,6 1 0,-3 1 0,3-3 0,-1 2 0,-2 1 0,-5-2 0,1 1 0,-6 0 0,0 1 0,-2 0 0,1 0 0,1-1 0,-2 1 0,3 1 0,-5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5:51.361"/>
    </inkml:context>
    <inkml:brush xml:id="br0">
      <inkml:brushProperty name="width" value="0.2" units="cm"/>
      <inkml:brushProperty name="height" value="0.2" units="cm"/>
      <inkml:brushProperty name="color" value="#D9E9F6"/>
    </inkml:brush>
  </inkml:definitions>
  <inkml:trace contextRef="#ctx0" brushRef="#br0">0 422 24575,'23'0'0,"-3"0"0,-6 0 0,-2-2 0,0 2 0,0-3 0,-2 2 0,0-2 0,-1 0 0,-1 0 0,0-1 0,-1 1 0,1-2 0,-1 1 0,1-1 0,0 0 0,-1 1 0,1-1 0,-1-1 0,0 1 0,-1 1 0,-1 0 0,-1 2 0,1-2 0,-2 1 0,3-1 0,-2 1 0,1 0 0,-1-1 0,0 0 0,1 1 0,-1-1 0,0 2 0,0-1 0,1-1 0,-1 0 0,1 1 0,-1 1 0,1-1 0,-2 1 0,3-2 0,0 2 0,0-1 0,-2 2 0,0-2 0,1 1 0,0-1 0,1 1 0,-2 0 0,3-1 0,-4 1 0,4 0 0,-3 0 0,1 1 0,2-2 0,0 1 0,1-1 0,0 0 0,0 0 0,3 1 0,-1-3 0,2 2 0,-2-2 0,0 1 0,0 0 0,-1 1 0,-3 1 0,1-1 0,-3 2 0,1-2 0,0 3 0,2-1 0,3-2 0,2 0 0,0-3 0,4 1 0,1-3 0,4 0 0,0-1 0,5 0 0,-4 1 0,-1 0 0,-1 0 0,-1 1 0,0 0 0,-1 2 0,-3-1 0,-1 1 0,-2 0 0,-2 1 0,-1 1 0,-2 1 0,-1-1 0,2 0 0,-3 1 0,3-1 0,-1 0 0,0-1 0,1 1 0,-2 0 0,1 0 0,1 0 0,-3 1 0,2-1 0,-1 0 0,0 1 0,-1-1 0,0 1 0,-1 0 0,1 0 0,0 1 0,0-2 0,0 2 0,0-2 0,0 3 0,1-2 0,-2 2 0,2-1 0,-1-1 0,1 2 0,-1-2 0,0 2 0,1-2 0,-1 2 0,3-1 0,-2 1 0,0-1 0,-1 1 0,2-2 0,-2 2 0,2-1 0,-2 1 0,0-1 0,1 0 0,-1 0 0,2 0 0,-1 1 0,0-2 0,2 1 0,-3 0 0,3 0 0,-3 1 0,3-3 0,-2 2 0,-1-1 0,2 0 0,-4 2 0,4-3 0,-2 2 0,-1 0 0,-17 0 0,8 1 0,-13 0 0,13 0 0,0 0 0,0 0 0,0 0 0,-1 0 0,1 0 0,0 0 0,-1 1 0,1-1 0,-1 2 0,0-2 0,2 1 0,-2 1 0,0-1 0,0 0 0,-1 2 0,2-3 0,0 1 0,-1 0 0,2-1 0,-3 2 0,2-1 0,0 2 0,0-1 0,1-1 0,-2 1 0,0-1 0,1 1 0,0 0 0,0-1 0,1 2 0,-3-1 0,4 0 0,-3 0 0,2 1 0,-4-1 0,3 1 0,-2 0 0,1-1 0,0 1 0,-2-1 0,3 1 0,-2 0 0,4-2 0,-2 1 0,0 0 0,0 0 0,-1-1 0,0 1 0,2 0 0,-1-1 0,-2 2 0,3-2 0,-3 2 0,3-3 0,-1 3 0,-1-2 0,2 0 0,-1 2 0,-1-1 0,1 1 0,-2 0 0,1-1 0,1 1 0,0-1 0,0 1 0,1-1 0,0 1 0,-1-1 0,0 0 0,-2 1 0,2-1 0,-1 1 0,0 0 0,-2-1 0,2 2 0,-1-1 0,-1 2 0,2-2 0,0 1 0,-1 0 0,2-1 0,0 0 0,0 0 0,1-1 0,-1 1 0,-1-1 0,1 1 0,-1-1 0,0 1 0,1-1 0,0 1 0,0-1 0,1 1 0,-1-1 0,0 0 0,-2 0 0,1-1 0,0-1 0,-1 0 0,2 0 0,-2 1 0,1 0 0,1 0 0,0 2 0,-2-2 0,4 1 0,-4 0 0,2 1 0,1-2 0,-2 2 0,2-1 0,-1-1 0,-1 1 0,3 1 0,-2 0 0,0 1 0,1-1 0,-2 1 0,2-2 0,0 0 0,-3 2 0,4-2 0,-4 2 0,4-2 0,-3 2 0,1-1 0,0 0 0,2 0 0,-2 0 0,2 1 0,-2-1 0,-1 2 0,2-3 0,-1 2 0,2-1 0,-1-1 0,0 3 0,-1-3 0,-2 2 0,2 0 0,-3-1 0,3 2 0,-2-3 0,2 2 0,1-2 0,0 2 0,-1-1 0,0 1 0,-1-1 0,1 0 0,-1 1 0,0-1 0,-2 1 0,3-1 0,-2 0 0,2 1 0,0-1 0,0 0 0,0 1 0,0-2 0,0 1 0,-2 1 0,2-2 0,-2 2 0,1 0 0,1-1 0,-2 2 0,2-2 0,0 0 0,0 1 0,0-1 0,-2 2 0,2-2 0,-2 2 0,1-1 0,-1 0 0,0 1 0,-1-1 0,3 0 0,-2 0 0,2-1 0,0 0 0,0 1 0,0-2 0,0 1 0,0-1 0,0 1 0,0-1 0,0 1 0,1-1 0,-1 1 0,1 0 0,0-1 0,16-10 0,-3 1 0,13-6 0,-4 5 0,-3 0 0,5 1 0,-3-3 0,1 3 0,-3-1 0,-1 2 0,-2 0 0,-2 0 0,2 2 0,-2-2 0,0 2 0,2-2 0,0 0 0,1 0 0,1-1 0,0 1 0,-4 0 0,4 1 0,-6 0 0,2 2 0,-1-2 0,-1 2 0,0-1 0,0 0 0,1 0 0,-1 0 0,0 0 0,4 0 0,-5-1 0,6-1 0,-4 1 0,1 0 0,0 0 0,-1 0 0,-1 1 0,0 0 0,0 0 0,1 1 0,-1-1 0,0 0 0,0 1 0,1-1 0,1 0 0,0-1 0,0-1 0,2 0 0,-3 1 0,1-1 0,-2 2 0,0 0 0,-1 0 0,1 1 0,-3 0 0,2 1 0,-2 0 0,0 0 0,0-1 0,1 1 0,0-1 0,2 0 0,-2 1 0,3-1 0,-1-1 0,0 1 0,2-3 0,-1 3 0,2-3 0,0 2 0,-1-1 0,2 0 0,-2 0 0,2 0 0,0 0 0,-2 1 0,0-1 0,0 2 0,-1-1 0,1 1 0,2-1 0,-3 1 0,5-1 0,-6 1 0,4-2 0,-2 2 0,2-1 0,-1 1 0,0 0 0,-2 0 0,1 0 0,-2 2 0,0-2 0,-1 3 0,0-3 0,-2 3 0,0-1 0,0 1 0,0-1 0,1 1 0,-1-2 0,1 2 0,-1-1 0,1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6:02.103"/>
    </inkml:context>
    <inkml:brush xml:id="br0">
      <inkml:brushProperty name="width" value="0.2" units="cm"/>
      <inkml:brushProperty name="height" value="0.2" units="cm"/>
      <inkml:brushProperty name="color" value="#D9E9F6"/>
    </inkml:brush>
  </inkml:definitions>
  <inkml:trace contextRef="#ctx0" brushRef="#br0">931 624 24575,'-12'-8'0,"0"1"0,7 2 0,-5-2 0,4 0 0,-4-1 0,1-1 0,1 2 0,-2-1 0,3 0 0,-2 0 0,0-1 0,0 0 0,0 0 0,1 1 0,0-1 0,0 0 0,1 2 0,-2-2 0,2 2 0,-2-1 0,0 0 0,0 0 0,2 1 0,-1-2 0,2 4 0,-2-2 0,2 2 0,0-1 0,1 1 0,0 0 0,0 1 0,0-1 0,0 2 0,0-3 0,-2 1 0,2 1 0,-3-1 0,1 2 0,0-2 0,-1 2 0,3-1 0,-3 0 0,1 1 0,-1-1 0,-1 0 0,1 1 0,-2-1 0,1 0 0,-2 1 0,0-1 0,-1 1 0,0 0 0,0-2 0,0 2 0,0-2 0,0 2 0,0 0 0,2 0 0,-2-1 0,2 1 0,-4-2 0,2 1 0,-2-1 0,0 2 0,0-2 0,-3 0 0,3 2 0,-2-2 0,4 1 0,-2 0 0,2-1 0,0 1 0,0-2 0,1 3 0,0-2 0,0 1 0,1 0 0,0 1 0,3 0 0,0 1 0,1-1 0,2 2 0,-2-2 0,2 2 0,-2-2 0,-1 1 0,2 0 0,-2 0 0,4 2 0,-4-1 0,0 1 0,2 0 0,-3 0 0,2 0 0,1 0 0,-3 0 0,1 0 0,0 0 0,-1 0 0,3 0 0,-2 0 0,2 0 0,0 0 0,-1 0 0,1 0 0,19-1 0,-8 1 0,16-1 0,-12 2 0,-3 0 0,3 2 0,-5 0 0,3 0 0,-2-2 0,0 1 0,-1 0 0,0 0 0,0 1 0,2-2 0,-2 1 0,1 0 0,-1 0 0,-1 1 0,3-1 0,-4 0 0,4 1 0,-2 0 0,0 0 0,1 1 0,-1-2 0,1 1 0,-1-1 0,0 2 0,1-1 0,-1 1 0,2-1 0,-2 2 0,0-2 0,0 2 0,0-3 0,1 3 0,0-1 0,2 2 0,-2-1 0,3 1 0,-1-1 0,0 1 0,1-1 0,-3 0 0,2 0 0,-1 0 0,1-2 0,-1 2 0,1-2 0,-1 0 0,1 1 0,1 0 0,0 0 0,0-2 0,3 1 0,-4 0 0,2 0 0,-1 0 0,-3-2 0,1 1 0,-3-1 0,1-1 0,2 2 0,-2-2 0,2 2 0,-4-2 0,4 3 0,-2-3 0,2 2 0,-1 0 0,-1-1 0,1 1 0,-1-1 0,1 1 0,1-1 0,-1 2 0,1-1 0,-1 1 0,0 0 0,1-1 0,-1 1 0,0-2 0,1 2 0,-2-2 0,2 2 0,-2-1 0,0 1 0,1-1 0,0 1 0,1 1 0,-1 0 0,2 0 0,-1 1 0,-1-1 0,2 1 0,-2 1 0,0-2 0,-1 0 0,2 1 0,-2 0 0,1 0 0,-1 0 0,0 0 0,0 0 0,2 2 0,0-2 0,1 4 0,0-4 0,-3 2 0,3-2 0,-3 1 0,2-1 0,-3 0 0,1-1 0,-3-1 0,3 1 0,-3 0 0,2 0 0,-16-8 0,7 1 0,-9-7 0,10 7 0,2 1 0,-3-3 0,2 3 0,-4-3 0,4 3 0,-2 0 0,0 0 0,1-1 0,-1 1 0,-1-1 0,2 0 0,-3-1 0,3 2 0,0 0 0,-2-2 0,3 3 0,-5-4 0,5 5 0,-3-3 0,1 0 0,0 1 0,-1-1 0,1 2 0,-1-2 0,2 1 0,-2 0 0,1-1 0,1 3 0,-2-3 0,2 1 0,-2 0 0,2 0 0,-1 0 0,1-1 0,-1 1 0,0 0 0,0-1 0,1 1 0,-2 0 0,1-2 0,0 1 0,-1 0 0,1 0 0,-1 1 0,0-1 0,1-1 0,-3 1 0,2-1 0,-2-1 0,3 0 0,-3 1 0,3 0 0,-1 0 0,1 2 0,3-2 0,-3 1 0,-2 1 0,-4-3 0,-4 2 0,-2-5 0,1 1 0,-2-3 0,-1 1 0,-2-1 0,0-1 0,2 2 0,0 1 0,4 0 0,1 2 0,2-2 0,2 2 0,-2 0 0,5 1 0,-3-1 0,3 2 0,-1-1 0,0 0 0,-1 1 0,2-1 0,0 2 0,1-1 0,0 2 0,-1-1 0,2 0 0,-1 1 0,2-1 0,0 1 0,-1-1 0,0 1 0,0 0 0,0 0 0,1 0 0,-1 1 0,-1 0 0,1-1 0,0 1 0,0 0 0,-1 1 0,1 0 0,-1 0 0,0 0 0,1 0 0,0 0 0,0 0 0,0 0 0,0 0 0,-1 0 0,0-1 0,1 1 0,-1-2 0,33-4 0,-8 1 0,26-3 0,-10 4 0,-2 0 0,10-1 0,1 1 0,-6 1 0,4 1 0,-14 2 0,4-1 0,-6 0 0,-6-1 0,-4 2 0,-6 0 0,0 0 0,-3 0 0,-1 0 0,-1 0 0,0 0 0,1 0 0,1 0 0,-2 1 0,0 2 0,-1-1 0,2 4 0,-2-2 0,2 2 0,-2 1 0,1-2 0,0 3 0,1-1 0,-1 1 0,1 0 0,1 1 0,0-1 0,3 3 0,2 1 0,1 1 0,5-1 0,0 2 0,3-3 0,3 2 0,3-2 0,2 2 0,-4-4 0,3 3 0,-9-4 0,4 1 0,-2 1 0,-2-3 0,-2 1 0,-3-2 0,-4 0 0,0-1 0,-3 0 0,-2-1 0,0 0 0,-2-1 0,0 1 0,0 0 0,-1 1 0,-12-18 0,-2 1 0,-9-17 0,4 4 0,-1 0 0,2-5 0,-2 0 0,2-1 0,4 7 0,-2-5 0,2 9 0,-1-6 0,0 4 0,3 3 0,1 1 0,0 3 0,3 3 0,-2 1 0,4 3 0,-1 0 0,2-1 0,-1 2 0,1 1 0,1 2 0,-1-2 0,2 2 0,11 7 0,1 5 0,8 9 0,-3-1 0,-2 3 0,0-1 0,1 5 0,0-3 0,-2 1 0,0-3 0,-4 1 0,3-4 0,-6-3 0,0-1 0,-1-3 0,-2-2 0,1-2 0,-1 0 0,0-1 0,0 2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6:16.785"/>
    </inkml:context>
    <inkml:brush xml:id="br0">
      <inkml:brushProperty name="width" value="0.05" units="cm"/>
      <inkml:brushProperty name="height" value="0.05" units="cm"/>
      <inkml:brushProperty name="color" value="#D9E9F6"/>
    </inkml:brush>
  </inkml:definitions>
  <inkml:trace contextRef="#ctx0" brushRef="#br0">394 334 24575,'0'-6'0,"1"2"0,2-3 0,0 3 0,1-1 0,0 1 0,-2 1 0,1 1 0,-1-1 0,-1 2 0,0-1 0,1-1 0,0 1 0,2 0 0,-2-1 0,0 1 0,0 0 0,1 0 0,-1 0 0,0 2 0,-1-2 0,1 2 0,-1-2 0,-1 1 0,2-4 0,-1 2 0,1-2 0,1 1 0,-1-1 0,1 0 0,-1 0 0,1 0 0,-1 1 0,-1 0 0,0 2 0,1 1 0,-2-1 0,0 8 0,-1-3 0,-1 6 0,1-3 0,-2 0 0,0 1 0,1 0 0,-2 2 0,2-3 0,-2 1 0,3-2 0,-2-1 0,2-1 0,0-1 0,0 1 0,1-1 0,-2 0 0,2 2 0,-1 0 0,1 1 0,-2 0 0,2 0 0,-2 0 0,1-2 0,1 1 0,-1-2 0,1 0 0,2-6 0,0 3 0,1-7 0,0 5 0,-1-1 0,1 1 0,-1-2 0,2 3 0,-2-1 0,2 1 0,-2 1 0,0-1 0,-1 2 0,0 2 0,-2 1 0,0 1 0,-2 2 0,1-1 0,-2 1 0,1 1 0,-1-2 0,2 2 0,-1-2 0,1 0 0,0-1 0,0-1 0,2-1 0,-1 1 0,3-7 0,0 2 0,1-5 0,1 3 0,-1-1 0,3 0 0,-3 0 0,1 1 0,-2 0 0,1 2 0,-1 0 0,0 0 0,-1 0 0,0 1 0,-1-1 0,0 0 0,0 0 0,0-1 0,-1 1 0,0 0 0,-1-1 0,-1 0 0,1 0 0,0 0 0,-1 0 0,1 2 0,1-1 0,-1 1 0,1 0 0,-1-1 0,1 0 0,1 0 0,0-1 0,0-1 0,0-1 0,0 0 0,0-1 0,0-1 0,2 0 0,-1-1 0,1 4 0,0-3 0,0 5 0,-2-2 0,1 2 0,0 1 0,-1-1 0,2 2 0,-1-2 0,2 2 0,0 0 0,1 0 0,2 0 0,0 0 0,2 0 0,-2 2 0,3-1 0,-2 2 0,0 0 0,-1 0 0,0 0 0,-1 1 0,0-1 0,0 0 0,0 2 0,-1-2 0,1 0 0,-2 0 0,1-1 0,-1 0 0,2 1 0,-3-1 0,2 1 0,-2-1 0,1-1 0,0 1 0,0-2 0,1 2 0,-1-1 0,0 0 0,1 0 0,-2-1 0,3 2 0,-1-1 0,1 0 0,0-1 0,0 0 0,0 0 0,0 0 0,0 1 0,0-1 0,1 1 0,0 0 0,-1 0 0,0 1 0,-3-1 0,3 2 0,-3-2 0,2 1 0,-2-1 0,0 2 0,0-1 0,0 0 0,-2 1 0,2-1 0,-2 0 0,1 0 0,0 1 0,0-1 0,0 1 0,-1 1 0,1-1 0,-1 1 0,1-1 0,-1 0 0,1 2 0,-1-1 0,1-1 0,0 1 0,0-1 0,0 0 0,-1 0 0,0 0 0,1-2 0,-5-1 0,3-1 0,-4-2 0,3 2 0,-1-1 0,1 2 0,0-2 0,-1 1 0,2-1 0,-1 2 0,2-2 0,-2 2 0,1-2 0,-1 1 0,0 0 0,0-1 0,0 1 0,1-1 0,-1 2 0,0-1 0,0 1 0,0-1 0,-1 1 0,1-2 0,0 2 0,0-2 0,-1 1 0,2-1 0,-1 2 0,1-2 0,-2 2 0,1-2 0,0 1 0,0-1 0,-1 2 0,1-1 0,0 0 0,-1 1 0,1-2 0,0 2 0,0-3 0,-1 3 0,1-2 0,-2 2 0,2-2 0,-3 0 0,2 1 0,-1-1 0,1 1 0,-2-1 0,3 0 0,-3 1 0,2-2 0,0 1 0,1 1 0,-1-1 0,1 0 0,-2 1 0,2-1 0,-2 1 0,2-1 0,0-1 0,-1 2 0,1-1 0,0 1 0,-1-1 0,2 0 0,-1 2 0,1-2 0,-2 2 0,2-2 0,-1 1 0,1-1 0,-1 1 0,-1 0 0,2-1 0,-1 2 0,1-1 0,0 0 0,-1 1 0,1-1 0,-2 1 0,0-2 0,-1 2 0,-1-2 0,0 2 0,-2-3 0,2 3 0,-3-3 0,3 3 0,-2-1 0,1 1 0,0-1 0,0 1 0,2-2 0,-1 2 0,1 0 0,-1 0 0,0 0 0,1 0 0,0 0 0,1 0 0,-2 0 0,3 0 0,-3 0 0,2 0 0,-2 0 0,2 0 0,-2 0 0,0 0 0,-2 0 0,2 0 0,-2 0 0,2 0 0,-1 0 0,1 0 0,-1 0 0,2 0 0,-1 1 0,0 0 0,0 0 0,1 0 0,0-1 0,1 1 0,-1-1 0,2 0 0,0 0 0,-1 0 0,1 0 0,0 0 0,0 0 0,-1 0 0,0 0 0,-1 0 0,0 0 0,0 0 0,1 0 0,-1 0 0,2 0 0,0 0 0,-2 0 0,-2 0 0,-1-1 0,-1 1 0,0-2 0,-1 1 0,1 0 0,1-1 0,-1 0 0,1 0 0,-1-1 0,1 1 0,-1-1 0,1 0 0,0 2 0,1-2 0,1 2 0,0-2 0,0 2 0,1-1 0,-1 0 0,1 1 0,-1 0 0,0 0 0,0 0 0,0 0 0,0 1 0,-1-1 0,0 1 0,-3-1 0,5 1 0,-2-1 0,4 0 0,0 0 0,-1 1 0,1 0 0,0 0 0,0-1 0,-1 1 0,1-1 0,0 0 0,-1 1 0,1-2 0,0 1 0,0-1 0,-1 2 0,1-2 0,0 1 0,0-1 0,0-1 0,2 1 0,-1 0 0,1 0 0,0-1 0,-1 0 0,1 0 0,-1-2 0,0 2 0,0-4 0,-1 2 0,2-3 0,-1 2 0,-1-2 0,2 3 0,-1-1 0,0 0 0,0 1 0,0 2 0,1-1 0,0 0 0,0 2 0,0-2 0,0 2 0,0 0 0,0 0 0,0 0 0,0 0 0,0-1 0,0 0 0,0-2 0,0-2 0,0-2 0,0 3 0,0-2 0,0 1 0,0 0 0,0 0 0,0 2 0,0 0 0,0 1 0,0 1 0,-1 1 0,0-1 0,-1 1 0,-1 1 0,1 0 0,0 1 0,0 0 0,-1 0 0,2 2 0,0 1 0,1 3 0,0 1 0,0 3 0,0 0 0,0 2 0,0 0 0,0 0 0,0 0 0,0 0 0,0 0 0,0 0 0,0-1 0,0-1 0,0-2 0,0-1 0,0-1 0,0-2 0,0-1 0,0 0 0,0-1 0,2-7 0,-1 2 0,2-5 0,-3 3 0,2 3 0,-1-2 0,0 2 0,0 0 0,-1 0 0,2 2 0,-1-1 0,1 2 0,-1 2 0,0 0 0,0 2 0,0 0 0,1 0 0,-2 0 0,2 0 0,-1 2 0,1-2 0,-2 3 0,3-1 0,-2 0 0,2 1 0,-1-1 0,2 1 0,1 0 0,2 1 0,-1-1 0,2-1 0,-1 0 0,1-1 0,0-2 0,1 1 0,-3-2 0,1 1 0,-2-2 0,-1 1 0,0-2 0,0 1 0,0 0 0,1-1 0,-3 1 0,3-1 0,-2 2 0,1-2 0,-1 1 0,0-2 0,0 1 0,-1 0 0,0 0 0,0 0 0,1-1 0,-1 0 0,0 0 0,0 1 0,1-1 0,-1 1 0,2 0 0,-1-1 0,1 2 0,1-1 0,-1 0 0,-1 0 0,2 0 0,-1 0 0,0 0 0,0 0 0,0 1 0,0-1 0,-1 0 0,-1-1 0,1 1 0,-3-1 0,-5 0 0,1-2 0,-5-2 0,3-3 0,-4-1 0,2-1 0,-5 0 0,4 0 0,-2-1 0,0-1 0,2 2 0,-2-2 0,4 4 0,-2-2 0,3 4 0,0-2 0,2 3 0,0 1 0,2 0 0,0 1 0,0 0 0,0 0 0,2 0 0,-2 1 0,2-1 0,-2-2 0,0 1 0,1-3 0,-1 3 0,0-2 0,0 1 0,0 0 0,0-1 0,0 3 0,2-2 0,-2 2 0,2 0 0,-3-1 0,2 0 0,0 0 0,-1 0 0,0-1 0,0 2 0,-1-2 0,1 1 0,1 0 0,-1-1 0,1 2 0,0 0 0,0-1 0,1 0 0,-1-1 0,1-1 0,0 0 0,0-2 0,0 1 0,0-3 0,0 1 0,0 0 0,0-1 0,0 3 0,0-1 0,1 2 0,-1 1 0,2 1 0,-2 0 0,1 2 0,-1 0 0,1 1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6:19.791"/>
    </inkml:context>
    <inkml:brush xml:id="br0">
      <inkml:brushProperty name="width" value="0.05" units="cm"/>
      <inkml:brushProperty name="height" value="0.05" units="cm"/>
      <inkml:brushProperty name="color" value="#D9E9F6"/>
    </inkml:brush>
  </inkml:definitions>
  <inkml:trace contextRef="#ctx0" brushRef="#br0">99 0 24575,'6'0'0,"-2"0"0,0 0 0,-1 0 0,-1 0 0,2 0 0,-2 0 0,0 0 0,0 0 0,1 0 0,-1 0 0,0 0 0,0 0 0,1 0 0,-1 0 0,0 0 0,0 0 0,0 0 0,1 0 0,-1 0 0,0 0 0,1 0 0,-1 0 0,0 0 0,0 0 0,0 0 0,1 0 0,-1 1 0,0-1 0,1 2 0,-1-1 0,0 0 0,0-1 0,1 1 0,-1-1 0,0 1 0,0-1 0,0 0 0,1 0 0,-1 0 0,0 0 0,0 0 0,-8 0 0,3 0 0,-7 0 0,5 0 0,0 0 0,0 0 0,0 0 0,1 0 0,-1-1 0,2 0 0,0 0 0,1 1 0,-1 0 0,1 0 0,0 0 0,0 0 0,-1 0 0,1 0 0,0 0 0,0 0 0,-1 0 0,0 0 0,-1 0 0,0 0 0,-1 0 0,0 0 0,0 0 0,0 0 0,0 0 0,0 0 0,1 0 0,0 0 0,2 0 0,0 0 0,0 1 0,0 0 0,0 1 0,-2-2 0,-1 2 0,1-2 0,-1 3 0,3-3 0,-3 2 0,3-2 0,-2 3 0,2-3 0,0 1 0,0 0 0,-2 0 0,1 1 0,-1 1 0,1-1 0,-1 0 0,2 0 0,0-2 0,0 2 0,-1-2 0,2 1 0,0-1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6:21.225"/>
    </inkml:context>
    <inkml:brush xml:id="br0">
      <inkml:brushProperty name="width" value="0.05" units="cm"/>
      <inkml:brushProperty name="height" value="0.05" units="cm"/>
      <inkml:brushProperty name="color" value="#D9E9F6"/>
    </inkml:brush>
  </inkml:definitions>
  <inkml:trace contextRef="#ctx0" brushRef="#br0">161 18 24575,'-5'0'0,"-1"0"0,1 0 0,0 1 0,-2 1 0,2-1 0,0 1 0,1 0 0,1 0 0,0 0 0,0 0 0,-1 1 0,-1-1 0,0 1 0,-1 1 0,-1 0 0,-1 1 0,-1 1 0,3-2 0,-1 0 0,3-2 0,1 1 0,0-1 0,2 0 0,-1-1 0,2 1 0,-2-1 0,0 1 0,-1-1 0,0 1 0,0 1 0,0-1 0,2 0 0,-1-1 0,1 1 0,0 0 0,-1 0 0,0 0 0,0 0 0,0 0 0,-1 1 0,1-2 0,1 1 0,-1-2 0,2 2 0,-2-1 0,1 1 0,4-6 0,-1 3 0,5-6 0,-4 4 0,4-2 0,0 1 0,1-1 0,0-1 0,1 2 0,-1-1 0,0 0 0,0 1 0,-1 0 0,0 1 0,-1 1 0,0 0 0,0 0 0,-1 1 0,0-2 0,0 0 0,2 1 0,-2-1 0,3 0 0,-1 1 0,-1-1 0,1 0 0,-1 1 0,0-1 0,0 1 0,-1-1 0,0 0 0,0 1 0,0-1 0,-1 1 0,1 1 0,-3-1 0,2 1 0,-2 1 0,0-1 0,0 0 0,-1 1 0,-1-1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8:04.262"/>
    </inkml:context>
    <inkml:brush xml:id="br0">
      <inkml:brushProperty name="width" value="0.1" units="cm"/>
      <inkml:brushProperty name="height" value="0.1" units="cm"/>
      <inkml:brushProperty name="color" value="#B5DFED"/>
    </inkml:brush>
  </inkml:definitions>
  <inkml:trace contextRef="#ctx0" brushRef="#br0">1 0 24575,'0'0'0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8:29.112"/>
    </inkml:context>
    <inkml:brush xml:id="br0">
      <inkml:brushProperty name="width" value="0.1" units="cm"/>
      <inkml:brushProperty name="height" value="0.1" units="cm"/>
      <inkml:brushProperty name="color" value="#B5DFED"/>
    </inkml:brush>
  </inkml:definitions>
  <inkml:trace contextRef="#ctx0" brushRef="#br0">884 273 24575,'1'-7'0,"0"1"0,-1 4 0,0 0 0,3 0 0,-1 0 0,2 1 0,-2 1 0,0 0 0,2 0 0,-3-2 0,1 0 0,-1-1 0,-1 0 0,1 2 0,-1-4 0,0 3 0,0-1 0,0 0 0,0 1 0,0-2 0,0 1 0,0 1 0,0-1 0,-1 0 0,-1 1 0,0 1 0,-1-1 0,1 1 0,1-1 0,-2-1 0,0 2 0,0-1 0,1 2 0,0-2 0,-1 1 0,1-1 0,0 0 0,-1 2 0,0-2 0,0 2 0,1-1 0,0 1 0,-2-1 0,2 0 0,-1-1 0,0 1 0,1 0 0,-1 1 0,0-1 0,0 0 0,1 1 0,-1-2 0,0 0 0,0 1 0,0-1 0,1 2 0,0-1 0,-2 0 0,2 1 0,-1-1 0,1 1 0,-1-1 0,0 1 0,1-2 0,-1 1 0,0-1 0,1 2 0,0-2 0,-1 1 0,0 0 0,0 0 0,1 0 0,0 0 0,-2-1 0,3 1 0,-2 0 0,1-1 0,-1 1 0,0-2 0,1 1 0,0 0 0,0 1 0,0-1 0,0 1 0,-1-1 0,1 0 0,0 1 0,-1 0 0,2-1 0,-2 1 0,1-1 0,0 0 0,-1 1 0,2-1 0,-1 1 0,-1-2 0,1 2 0,0-1 0,0 2 0,-1-2 0,0 0 0,1 1 0,-2 0 0,2 0 0,0 1 0,-1-2 0,0 2 0,1-2 0,-1 0 0,3 0 0,-3 0 0,9 1 0,-5 0 0,6 1 0,-5 0 0,1 0 0,0 0 0,-1 0 0,1 0 0,1 0 0,-2 0 0,1 0 0,0 0 0,-1 1 0,2-1 0,-2 2 0,0-2 0,0 2 0,0-1 0,1 1 0,-1 0 0,0-1 0,0 0 0,1 1 0,0-2 0,0 2 0,0-1 0,0 1 0,-1-1 0,0 0 0,0 1 0,1-2 0,-1 2 0,1-1 0,-1 1 0,1-1 0,-1 0 0,0 1 0,2-1 0,-2 1 0,0 0 0,1-2 0,0 1 0,0 0 0,-1-1 0,0 2 0,1-1 0,-1 1 0,0 0 0,0-2 0,1 2 0,-1-1 0,0 0 0,0 1 0,2-1 0,-2 1 0,1 0 0,0-1 0,-1 0 0,0 1 0,0-2 0,1 2 0,0 0 0,-1 0 0,2-1 0,-2 1 0,0-2 0,1 2 0,-1 0 0,0-1 0,0 1 0,1-2 0,-1 2 0,1 0 0,0-1 0,0 1 0,-1-1 0,0 0 0,1 1 0,-1-1 0,0 1 0,2-1 0,-2 0 0,1 1 0,0-2 0,0 3 0,0-3 0,0 2 0,0-2 0,0 2 0,0-1 0,0 1 0,-1-2 0,1 1 0,0 0 0,-1-1 0,2 2 0,-1-2 0,0 3 0,0-3 0,-1 2 0,1-2 0,0 2 0,0-2 0,0 3 0,0-3 0,-1 1 0,1 0 0,1 0 0,0 1 0,-1 0 0,-1-2 0,1 2 0,0-1 0,-1 0 0,2 0 0,-2-1 0,0 1 0,0 1 0,1-1 0,-1 1 0,0-1 0,0 0 0,0 1 0,2 0 0,-2-1 0,0 1 0,-8-1 0,2 0 0,-5 0 0,4-1 0,2 0 0,0-1 0,-1 0 0,2-1 0,-2 0 0,2 1 0,-1 0 0,0-2 0,1 2 0,-1-1 0,2 1 0,-2-2 0,1 2 0,0-1 0,0 0 0,-1 0 0,1 0 0,0 1 0,-1-1 0,1 1 0,0-1 0,0 0 0,-1 1 0,1-1 0,0 0 0,1-1 0,-1 1 0,1 0 0,-2 1 0,1-1 0,0-1 0,0 1 0,-1 1 0,1-1 0,0 1 0,1-2 0,-2 1 0,2 1 0,-2-1 0,0 1 0,2-2 0,-2 1 0,0 1 0,2-1 0,-2 0 0,2 0 0,-3 1 0,2-1 0,0 2 0,0-2 0,0 0 0,-1 1 0,1-1 0,-1 2 0,2-2 0,-3 1 0,2 0 0,-1-1 0,1 1 0,0-1 0,-2 1 0,2 0 0,-2-1 0,2 2 0,0-3 0,-1 2 0,0 0 0,0-1 0,0 2 0,1-2 0,-1 1 0,0-1 0,-1 2 0,2-2 0,0 2 0,0-2 0,-3 0 0,2 1 0,-1-1 0,0 2 0,1-2 0,-1 1 0,1-1 0,0 2 0,-1-2 0,1 1 0,0-1 0,-1 1 0,2 0 0,-2 1 0,2-2 0,0 2 0,-1-3 0,0 2 0,0 0 0,0 0 0,1 0 0,0 0 0,-1 0 0,1-1 0,0 1 0,-1 0 0,0 0 0,0 1 0,1-1 0,-1 0 0,0 1 0,1-2 0,-2 1 0,3-1 0,-2 2 0,-1-2 0,2 2 0,-2-2 0,2 2 0,0-2 0,-1 1 0,1-1 0,-2 2 0,3-2 0,-3 2 0,1-1 0,2 0 0,-3 1 0,2-1 0,-1 1 0,0-1 0,0 0 0,0 0 0,1 0 0,0 1 0,-2-1 0,2 1 0,-1-1 0,0 1 0,1-1 0,-1 1 0,0-1 0,0 0 0,1 0 0,-1 1 0,0-1 0,0 1 0,0-1 0,1 0 0,0 1 0,-2-1 0,2 1 0,-1 0 0,0-1 0,1 0 0,-1 0 0,0 1 0,0 0 0,1-1 0,0 1 0,-2-1 0,2 1 0,-2 0 0,2 0 0,0-1 0,-1 1 0,0-1 0,0 1 0,0 0 0,1 0 0,-1 0 0,0 0 0,0 0 0,1 0 0,0 0 0,-2 0 0,2 0 0,-1 0 0,0 0 0,1 0 0,-1 0 0,0 0 0,0 0 0,1 0 0,-1 0 0,0 0 0,0 0 0,0 0 0,1 0 0,0 0 0,-2 0 0,2 0 0,-1 1 0,-1-1 0,1 1 0,0 0 0,1-1 0,-1 1 0,0-1 0,0 1 0,0 0 0,0 0 0,1 0 0,-2-1 0,2 1 0,-2 0 0,1-1 0,0 2 0,-2-2 0,3 3 0,-3-3 0,1 2 0,0-2 0,0 1 0,0 0 0,0 0 0,-1 1 0,1-2 0,-1 1 0,0 0 0,0 0 0,1 1 0,-1-2 0,2 2 0,-2-1 0,0 1 0,-1-2 0,3 1 0,-2 0 0,1 0 0,1 1 0,-2-1 0,2 0 0,0 1 0,1-1 0,-1 1 0,0-1 0,1 0 0,-1 1 0,0-2 0,2 2 0,-3-1 0,2 0 0,0 0 0,-2 0 0,2 0 0,-3 1 0,3-1 0,-3 1 0,2-1 0,-1 0 0,0 2 0,-1-2 0,0 2 0,0-1 0,0 0 0,0 1 0,-1 0 0,1-2 0,0 1 0,0 0 0,0 0 0,0 1 0,1-2 0,0 1 0,0 0 0,-1 0 0,0 1 0,0-1 0,0 1 0,-1-1 0,1 1 0,0-1 0,0 1 0,0-1 0,0 1 0,0-1 0,1 1 0,-1-1 0,3 0 0,-3 1 0,2-1 0,0 1 0,1-2 0,-1 1 0,1-2 0,0 2 0,-2-1 0,2 1 0,-2 0 0,1-1 0,0 0 0,-1 2 0,1-2 0,-2 1 0,1 1 0,-1-1 0,0 1 0,-1-1 0,0 2 0,0-1 0,-1 1 0,2-2 0,-3 2 0,3-1 0,-2 1 0,2-2 0,0 1 0,1-1 0,1 1 0,-1-1 0,1 0 0,1 1 0,0-2 0,1 1 0,-3-1 0,2 0 0,0 1 0,-2 0 0,3-1 0,-2 0 0,1 0 0,1-7 0,2 5 0,0-6 0,1 5 0,-2 0 0,2 0 0,-1 0 0,0-1 0,1 1 0,-2 0 0,2-2 0,-1 3 0,1-2 0,-1 1 0,0 0 0,0-2 0,0 2 0,-1 0 0,2-1 0,-2 0 0,1 0 0,0 1 0,0 0 0,1 0 0,0 0 0,-1 0 0,1-1 0,0 1 0,-1 0 0,1 0 0,-1 0 0,1 0 0,1-1 0,-1 3 0,0-3 0,0 1 0,1 1 0,-1-1 0,0 1 0,0 0 0,1-1 0,-1 0 0,0 0 0,0 0 0,0 1 0,0-1 0,0 1 0,1-1 0,-1 1 0,0-1 0,0 0 0,0 0 0,1 0 0,-1 1 0,0-1 0,0 1 0,0-2 0,-1 1 0,1 0 0,-1-1 0,2 2 0,-1-1 0,0 1 0,-1-1 0,1-1 0,-1 1 0,1 0 0,0 0 0,-8 1 0,4 0 0,-5 1 0,5 1 0,0 0 0,0 1 0,-1-1 0,1 1 0,0 0 0,8-5 0,-4 2 0,7-4 0,-6 4 0,-2 0 0,2 0 0,-1-1 0,2 1 0,-1-1 0,-1 1 0,0 0 0,2 0 0,-2 0 0,1-1 0,0 1 0,-1-1 0,1 0 0,0 1 0,2-1 0,-3 1 0,2-1 0,-1 1 0,0 0 0,1-2 0,-1 3 0,2-2 0,-3 1 0,2-1 0,-1 1 0,0 0 0,2-2 0,-3 3 0,2-2 0,-1 2 0,0-2 0,1 1 0,-1-1 0,2 1 0,-3 0 0,3-2 0,-2 2 0,1 0 0,0-2 0,0 2 0,1 0 0,-3-1 0,2 0 0,-1 1 0,0-1 0,0 1 0,1 0 0,-2-2 0,2 2 0,-1 0 0,0-1 0,0 2 0,0-2 0,-1 1 0,0-1 0,1 1 0,0 0 0,0-1 0,1 1 0,-2-1 0,2 2 0,-2-1 0,0 0 0,2 1 0,-2-1 0,1 0 0,0 0 0,-1 0 0,1 0 0,0 1 0,0-1 0,-1 1 0,0-1 0,2 1 0,-2-1 0,1 0 0,0 1 0,-1-1 0,1 1 0,0-1 0,0 0 0,0 0 0,0 1 0,2-1 0,-3 1 0,3-1 0,-2 1 0,1 0 0,0-1 0,0 0 0,1 0 0,-3 0 0,2 1 0,-1-1 0,0 1 0,2-1 0,-2 0 0,2 0 0,-1 0 0,1 1 0,-3-1 0,2 1 0,-1 0 0,0-1 0,1 1 0,-2-1 0,0 1 0,1-1 0,0 0 0,0 0 0,-1 1 0,1 0 0,0 0 0,0 0 0,0 0 0,-1 0 0,0 0 0,2 0 0,-2 0 0,1 0 0,0 0 0,-1 0 0,1 0 0,0 0 0,0 0 0,-1 0 0,1 0 0,1 0 0,0 0 0,1 0 0,0 0 0,-1 0 0,-1 0 0,1 0 0,-1 0 0,0 0 0,0 0 0,0 0 0,-1 0 0,1 0 0,0 0 0,0 0 0,-1 0 0,1 0 0,0 0 0,-1 0 0,2 0 0,-2 0 0,0 0 0,1 0 0,1 0 0,0 0 0,1 0 0,-3 0 0,3 0 0,-3 0 0,2 0 0,-2 0 0,0 0 0,2 0 0,-2 0 0,2 0 0,-2 0 0,0 0 0,2 0 0,-2 1 0,2 0 0,-1 0 0,0-1 0,0 1 0,0-1 0,-1 1 0,1 0 0,0-1 0,0 1 0,-1 0 0,0-1 0,2 2 0,-2-1 0,2 0 0,-2 0 0,0-1 0,1 2 0,0-2 0,0 2 0,-1-1 0,0 1 0,2-1 0,-2 0 0,2 0 0,-2 0 0,0-1 0,0 2 0,1 0 0,-2 0 0,2 0 0,-2 0 0,3 0 0,-2 0 0,0-1 0,1 1 0,-1 1 0,0-2 0,2 1 0,-2-1 0,3 2 0,-3-1 0,3 1 0,-2-1 0,1-1 0,-1 1 0,2 0 0,-3 0 0,3 0 0,-2 0 0,0 0 0,-1-1 0,1 0 0,-1 1 0,0 0 0,0 0 0,1-1 0,-1 1 0,0-1 0,1 2 0,-1-1 0,0 0 0,0 0 0,1 1 0,-1-1 0,-1 0 0,2 1 0,-1-1 0,0 0 0,0 0 0,-1 1 0,2-1 0,-1 0 0,0 0 0,2 1 0,-2 0 0,3 1 0,-1 0 0,1 1 0,0-1 0,0 0 0,-1-1 0,1 1 0,-2-1 0,2 1 0,0-1 0,0 1 0,2 0 0,-2-2 0,3 4 0,-2-4 0,2 2 0,-3 0 0,1-1 0,1 1 0,-2-2 0,2 1 0,-2-1 0,0 1 0,0-1 0,0 1 0,0-1 0,1 1 0,0 1 0,0-1 0,-1 1 0,0-1 0,0 2 0,0-2 0,0 1 0,0-1 0,-1 2 0,1-1 0,-1 0 0,1 1 0,0-2 0,0 4 0,0-2 0,-1 2 0,1-1 0,-1 0 0,2 2 0,-1-3 0,-1 3 0,1-3 0,-2 3 0,2-3 0,0 5 0,-1-2 0,4 2 0,-4 0 0,4-1 0,-2 3 0,-1-4 0,-1 1 0,2-1 0,-3-3 0,0 2 0,0-4 0,-1 2 0,1-2 0,-1 0 0,0 1 0,1-1 0,-1 1 0,1 1 0,-1-1 0,2 1 0,-2 0 0,3 0 0,-2 0 0,2 0 0,-1 1 0,1 1 0,-1 0 0,1 1 0,0-1 0,0 1 0,1 0 0,2 4 0,-2-4 0,0 4 0,-1-7 0,-2 1 0,1-1 0,-1-1 0,0 1 0,1-1 0,-2 0 0,0-1 0,1 0 0,-1-1 0,0 0 0,-1 0 0,1 1 0,-1-1 0,2-1 0,-1-3 0,1 0 0,0-2 0,-1 1 0,-2 0 0,1-1 0,-1 2 0,0-1 0,0 0 0,0-1 0,0 2 0,0 0 0,0-1 0,0 0 0,0 0 0,0 0 0,0 1 0,0-1 0,-1 0 0,0 0 0,-2 0 0,1 0 0,-2-2 0,2 1 0,-2 1 0,2-4 0,-1 3 0,0-2 0,1 1 0,-1 0 0,1 0 0,-1-1 0,1 1 0,-1 2 0,2-2 0,-1 2 0,1 0 0,-1 0 0,0 1 0,2 0 0,-2-1 0,1 1 0,-2 0 0,2 0 0,-1-1 0,1 1 0,0 0 0,-2-1 0,2 1 0,-2-1 0,2 0 0,-2-1 0,1 2 0,-1-1 0,1 0 0,1-1 0,-1 2 0,0-1 0,0 0 0,-1 0 0,1-1 0,1 1 0,-1-1 0,0 1 0,0-2 0,-1 3 0,1-2 0,0 1 0,-1 0 0,1-1 0,0 2 0,0 0 0,1 0 0,-1-1 0,0 1 0,-1 0 0,2-1 0,-1 1 0,1 0 0,-2-1 0,1 1 0,0 0 0,0-1 0,0 1 0,1 0 0,0 0 0,-1-1 0,0 1 0,1 0 0,-1-1 0,2 1 0,-3 0 0,1 0 0,0-1 0,0 1 0,1 0 0,-1-1 0,-1 1 0,3 0 0,-3-1 0,2 1 0,-2 0 0,2 0 0,-1 0 0,1-1 0,-1 1 0,0 0 0,0-1 0,1 1 0,-1 1 0,0-2 0,-1 1 0,2-1 0,-1 1 0,1-1 0,-1 1 0,0 0 0,0 0 0,1-1 0,-1 1 0,-1 0 0,2-1 0,-2 1 0,2 0 0,-2-1 0,0 1 0,2 1 0,-3-1 0,2 1 0,0-2 0,-1 1 0,1 0 0,0-1 0,0 2 0,-1-1 0,1 1 0,0-1 0,-1-1 0,1 1 0,0 0 0,0-1 0,-1 2 0,1-1 0,0 1 0,-1-2 0,1 1 0,0 0 0,-1 0 0,1-1 0,0 1 0,-2 0 0,2-1 0,-2 1 0,2 0 0,0-1 0,-1 1 0,2 0 0,-1-1 0,0 1 0,-1 0 0,0-1 0,0 1 0,1 0 0,-1-1 0,0 1 0,-1 1 0,2-1 0,0 0 0,-1 0 0,1 0 0,0-1 0,0 2 0,-1-1 0,1 1 0,0-1 0,-1 0 0,1 0 0,0 1 0,0 0 0,-1-1 0,1-1 0,0 2 0,-1-2 0,0 1 0,0 0 0,0 0 0,0-1 0,1 1 0,0 0 0,-1 0 0,1 0 0,0 1 0,0 0 0,-2-1 0,2 1 0,-2 0 0,2 0 0,0 1 0,-2-2 0,1 2 0,-1-2 0,0 2 0,2-1 0,0-1 0,-2 2 0,2-2 0,-2 1 0,2 0 0,0-1 0,-1 1 0,1-1 0,-3 1 0,2 0 0,-1-2 0,2 3 0,-1-2 0,-1 1 0,1-2 0,-2 2 0,3-1 0,0 2 0,-2-2 0,2 1 0,-2-1 0,2 2 0,-1-2 0,0 0 0,1 1 0,-2-1 0,2 2 0,0-3 0,-1 2 0,1-1 0,0 1 0,-2 1 0,2-2 0,-2 2 0,2-1 0,-1 0 0,0-1 0,1 1 0,-2-1 0,2 2 0,-1-2 0,0 1 0,0-1 0,0 2 0,1-1 0,-1 0 0,0 1 0,0-2 0,-1 1 0,2-1 0,-3 2 0,2-1 0,-1 0 0,0 1 0,-1-1 0,0 1 0,0 0 0,-2 0 0,2 0 0,-3 0 0,1 0 0,-2 0 0,1 0 0,0 0 0,0 0 0,-2 0 0,1 0 0,-1 1 0,2 0 0,-3 2 0,3 0 0,-4 1 0,1-1 0,-1 3 0,2-2 0,-2 2 0,2 0 0,-2 0 0,0-1 0,2 0 0,0-1 0,0 2 0,-1 0 0,-5 4 0,4-5 0,-7 9 0,6-7 0,-6 5 0,2-1 0,-2 2 0,2-1 0,0 1 0,2-2 0,2-2 0,0 1 0,4-4 0,-5 5 0,3-4 0,-2 2 0,5-3 0,0-1 0,2-1 0,-2 1 0,3-2 0,-1 1 0,0-1 0,1-1 0,0 1 0,1 0 0,-2 0 0,2 1 0,-3-2 0,2 1 0,0-1 0,0 1 0,0-1 0,0 1 0,-1 0 0,0-1 0,0 0 0,1 0 0,0-1 0,-1 1 0,1-1 0,2-1 0,-1 0 0,2 0 0,-1 0 0,0 0 0,1 0 0,-2 0 0,2 0 0,0-2 0,0-2 0,-1 0 0,1 0 0,1 1 0,-1 1 0,0 0 0,1-1 0,0 0 0,1 0 0,0-1 0,0 1 0,0-2 0,0 3 0,0-3 0,0 1 0,0 0 0,0 0 0,0 1 0,1 0 0,0-1 0,3 1 0,1 0 0,1 0 0,2 0 0,-3 1 0,1-1 0,1 0 0,-2 1 0,2-1 0,-2 1 0,0-1 0,0 0 0,0 1 0,3-1 0,1 0 0,3 0 0,2 0 0,-2 0 0,2-1 0,-2 0 0,0 1 0,-1 1 0,0 0 0,-2 0 0,1 0 0,4 2 0,-1-3 0,7 2 0,-5-1 0,3 1 0,-3-1 0,1 1 0,-3-2 0,0 3 0,-4-1 0,-1 0 0,0 1 0,-2-2 0,0 2 0,0 0 0,1-1 0,0 1 0,3-3 0,-4 3 0,3-3 0,-2 3 0,1-2 0,-1 1 0,1 0 0,-1 1 0,0-1 0,0 1 0,2-2 0,0 2 0,1 0 0,-2 0 0,0 0 0,-1-1 0,-1 1 0,-1-1 0,0 1 0,-1 0 0,1 0 0,-2 0 0,0-1 0,1 1 0,-1-1 0,4 1 0,-2 0 0,2 0 0,-2 0 0,0 0 0,-1 0 0,0 0 0,-1 0 0,0 0 0,2 0 0,-1 0 0,2 0 0,-1 0 0,1 0 0,0 0 0,2 0 0,-3 0 0,2 0 0,-4 0 0,2 0 0,-2 0 0,0 1 0,-1-1 0,1 2 0,-1-1 0,-1 1 0,1 0 0,-2 1 0,2 0 0,0 0 0,0-1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8:32.352"/>
    </inkml:context>
    <inkml:brush xml:id="br0">
      <inkml:brushProperty name="width" value="0.1" units="cm"/>
      <inkml:brushProperty name="height" value="0.1" units="cm"/>
      <inkml:brushProperty name="color" value="#B5DFED"/>
    </inkml:brush>
  </inkml:definitions>
  <inkml:trace contextRef="#ctx0" brushRef="#br0">1 1 24575,'0'0'0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8:40.231"/>
    </inkml:context>
    <inkml:brush xml:id="br0">
      <inkml:brushProperty name="width" value="0.05" units="cm"/>
      <inkml:brushProperty name="height" value="0.05" units="cm"/>
      <inkml:brushProperty name="color" value="#B5DFED"/>
    </inkml:brush>
  </inkml:definitions>
  <inkml:trace contextRef="#ctx0" brushRef="#br0">0 1 24575,'0'0'0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45:14.942"/>
    </inkml:context>
    <inkml:brush xml:id="br0">
      <inkml:brushProperty name="width" value="0.05" units="cm"/>
      <inkml:brushProperty name="height" value="0.3" units="cm"/>
      <inkml:brushProperty name="color" value="#A2BBD1"/>
      <inkml:brushProperty name="inkEffects" value="pencil"/>
    </inkml:brush>
  </inkml:definitions>
  <inkml:trace contextRef="#ctx0" brushRef="#br0">30 345 16383,'0'-5'0,"0"1"0,0 2 0,0-2 0,0 2 0,0-3 0,0 1 0,0-2 0,0-1 0,0 0 0,0 1 0,0 1 0,0 0 0,0 1 0,0 0 0,0 2 0,0 0 0,0-1 0,0 1 0,1 0 0,-1 0 0,1-2 0,0 0 0,0 0 0,0 1 0,0 1 0,-1-1 0,1 1 0,-1 0 0,1 0 0,-1 0 0,2 1 0,-1-2 0,1-1 0,0-1 0,-1 0 0,2 1 0,-2 0 0,1 2 0,-2 0 0,1-1 0,0 2 0,0-1 0,-1 7 0,-2-2 0,0 4 0,-1-2 0,1 0 0,-1 1 0,0-1 0,1 0 0,-1 0 0,1 0 0,-1 1 0,-1-1 0,1 2 0,1-3 0,0 0 0,0 0 0,0 0 0,0 1 0,0-3 0,2 3 0,-2-2 0,1 0 0,0 1 0,0-2 0,0 2 0,0-2 0,0 0 0,1 0 0,0 1 0,-1-2 0,1 1 0,-1-1 0,1-4 0,0-1 0,1-4 0,1 0 0,0 1 0,2-1 0,-1 0 0,2 1 0,-2-1 0,2 1 0,-2-1 0,1-1 0,0 1 0,-1 0 0,1 0 0,-1 1 0,-1 2 0,1 0 0,-2 1 0,0 3 0,-1 5 0,-1 1 0,-1 3 0,1-3 0,-1 0 0,0 2 0,0-2 0,-1 1 0,0 1 0,1-2 0,-1 2 0,1-3 0,-1 0 0,2 0 0,-1 0 0,0 1 0,1-2 0,-1 2 0,0 1 0,1-1 0,-1 0 0,1 0 0,-1-2 0,2 2 0,-1-2 0,1 0 0,0-1 0,0 1 0,1-3 0,0-1 0,1-2 0,1 0 0,-1 1 0,-1-2 0,1 1 0,0-1 0,0 0 0,0 0 0,1-1 0,-1 1 0,1 1 0,-2-2 0,1 2 0,0-2 0,-1 3 0,1-3 0,-2 2 0,3-1 0,-2 0 0,0-1 0,1 1 0,-1-1 0,1 1 0,-2-1 0,2 1 0,-2 1 0,1 1 0,-1-2 0,2 1 0,-2 0 0,1-1 0,0 2 0,-1-3 0,1 1 0,0-2 0,0 2 0,0-3 0,-1 3 0,0 1 0,1-1 0,-1 2 0,1-1 0,-1 1 0,0 0 0,1-1 0,1-1 0,0-3 0,1 0 0,0-1 0,-1 0 0,1 0 0,0-1 0,0 1 0,-2 1 0,1 1 0,-1 2 0,1-1 0,-2 2 0,1-1 0,-1 1 0,1-2 0,0 1 0,0-1 0,0 0 0,-1 0 0,1 0 0,-1 0 0,0 0 0,0 1 0,0 1 0,0-1 0,0 2 0,0-2 0,0 2 0,0 0 0,0 0 0,0-1 0,0 1 0,0 7 0,0-3 0,0 5 0,0-5 0,0 1 0,0-1 0,0 0 0,0 1 0,0-1 0,0 0 0,0 0 0,-1-1 0,1 1 0,-1-1 0,1 1 0,0 0 0,0 1 0,0-1 0,0 0 0,0 0 0,0 1 0,0-1 0,0 0 0,0 0 0,0 1 0,-1-1 0,1 0 0,-1 0 0,1 1 0,0-1 0,0 1 0,0 0 0,0 1 0,0-1 0,0 0 0,0 0 0,0-1 0,0 1 0,0-1 0,0 0 0,0 0 0,0 1 0,0-1 0,0 0 0,0 0 0,0 1 0,0-1 0,0 0 0,0 0 0,0 1 0,0-1 0,0 0 0,0 0 0,0 1 0,0-1 0,0 0 0,0 0 0,0 1 0,0-1 0,0 0 0,0 1 0,0-1 0,0 0 0,0 0 0,0 1 0,0-1 0,0 0 0,0 0 0,0 1 0,0-1 0,0 0 0,0 1 0,0-1 0,0 0 0,0 0 0,0 1 0,0-1 0,0 0 0,0 2 0,0-2 0,0 2 0,0-1 0,-1 1 0,0 0 0,0 1 0,0-2 0,1 2 0,-2-1 0,0 1 0,1-1 0,-1-1 0,2 2 0,-3-2 0,3 0 0,-2-1 0,2 1 0,-1-1 0,0 0 0,0 2 0,-1-2 0,0 3 0,1-2 0,-1 1 0,0-1 0,2 2 0,-2-3 0,1 2 0,-1-1 0,0 0 0,1 0 0,0 0 0,-1 0 0,0 0 0,0 1 0,-1 0 0,1 3 0,-1-2 0,-1 2 0,1-2 0,0 1 0,0-1 0,0 2 0,1-3 0,1 0 0,-1-1 0,0 1 0,1-2 0,0 0 0,0 0 0,1 1 0,-2-1 0,0 0 0,0 2 0,-1-1 0,1 1 0,0 0 0,0-2 0,0 0 0,2 1 0,-1-1 0,1 0 0,1-7 0,1 2 0,0-6 0,2 2 0,0 2 0,0-2 0,1 2 0,-2-1 0,1 0 0,-1-1 0,2 0 0,-2-2 0,1 1 0,-1 0 0,0-1 0,0 3 0,-1-1 0,1 1 0,-1 1 0,1-1 0,-1 2 0,1 1 0,-2-2 0,1 2 0,-1 0 0,2 0 0,-2 1 0,1 0 0,-2-1 0,2 1 0,-2 0 0,1 0 0,-1-1 0,0 1 0,0 0 0,1 0 0,0-2 0,0 0 0,-1-2 0,1-1 0,-1 0 0,1-1 0,-1 3 0,0-3 0,0 2 0,0 0 0,0 1 0,0 0 0,0-2 0,0 2 0,0-2 0,0 1 0,0 0 0,0 0 0,0-1 0,0 2 0,0-2 0,0 3 0,0 1 0,0 1 0,0-1 0,0 1 0,0 0 0,0 0 0,0-1 0,0 1 0,0 0 0,0-2 0,0 2 0,0-2 0,0 1 0,0 0 0,0-1 0,0 2 0,0 0 0,1 0 0,1 0 0,-1 2 0,0 3 0,-1 0 0,0 4 0,0 0 0,0 1 0,0 2 0,0-1 0,0-1 0,0 0 0,0-1 0,0 0 0,0-1 0,0-1 0,0 0 0,0 0 0,0 2 0,0-2 0,0 1 0,0-1 0,0-1 0,0 1 0,0-2 0,-1 0 0,1-1 0,-2 1 0,1-1 0,1 0 0,-1 0 0,0 1 0,1-1 0,-1 0 0,0 0 0,1 1 0,-1-1 0,0 0 0,0 0 0,-1 0 0,2 0 0,-2-1 0,2 1 0,-1 0 0,1 2 0,0-2 0,-1 3 0,0-1 0,0 0 0,1-1 0,0-1 0,0 1 0,0-1 0,0 0 0,0 0 0,0 1 0,1-2 0,0 0 0,2-1 0,-1 0 0,0 0 0,0-1 0,2-1 0,-1 0 0,1 0 0,0-2 0,0 1 0,1-1 0,-3 0 0,3-1 0,-2 0 0,0 1 0,0-2 0,-1 3 0,1-4 0,-1 4 0,1-2 0,-2-1 0,1 3 0,-2-2 0,1 2 0,-1 0 0,0-1 0,0 2 0,0-2 0,0 2 0,0 0 0,0-1 0,0 1 0,0 0 0,0-1 0,0 1 0,0 0 0,-1 0 0,0-1 0,0 1 0,-1 1 0,1-1 0,-2 0 0,2 0 0,-1 0 0,1 0 0,-2-1 0,2 1 0,0 0 0,0 0 0,1 0 0,-1 1 0,0-1 0,1-1 0,-3 0 0,3-1 0,-2-1 0,2 0 0,-3 0 0,3 0 0,-2 0 0,0-2 0,1 2 0,-2-3 0,3 3 0,-2-2 0,1 2 0,0 0 0,0 1 0,1 1 0,-1 0 0,1 1 0,-1 1 0,-1 2 0,-1-1 0,0 2 0,0-2 0,-1 1 0,1-1 0,1 1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8:56.776"/>
    </inkml:context>
    <inkml:brush xml:id="br0">
      <inkml:brushProperty name="width" value="0.05" units="cm"/>
      <inkml:brushProperty name="height" value="0.05" units="cm"/>
      <inkml:brushProperty name="color" value="#B5DFED"/>
    </inkml:brush>
  </inkml:definitions>
  <inkml:trace contextRef="#ctx0" brushRef="#br0">33 47 24575,'5'0'0,"-1"0"0,-2 0 0,1 0 0,-1 0 0,0 0 0,0 0 0,0 0 0,1 0 0,-1 0 0,0 0 0,0 0 0,1 0 0,-1 0 0,0 0 0,0 0 0,1 0 0,-1 1 0,0 0 0,0 2 0,0-1 0,0-1 0,-1 1 0,0 0 0,1 0 0,-1-1 0,1 1 0,0-1 0,-1 1 0,0 0 0,1-1 0,-1 1 0,1-1 0,-2 1 0,2-1 0,-2 1 0,1-1 0,0 0 0,-1 1 0,1-1 0,0 1 0,-1 1 0,2-2 0,-2 1 0,2-1 0,-2 0 0,-3-1 0,1-1 0,-2-1 0,2 0 0,0 2 0,2-2 0,-2 1 0,1-1 0,0 0 0,-1 0 0,1 0 0,-1 1 0,2-1 0,-1 0 0,0 1 0,1-1 0,-1 0 0,0 1 0,1-1 0,-1 1 0,0 0 0,0-1 0,0 1 0,0-1 0,-1 0 0,2 1 0,-1-1 0,0 1 0,1-1 0,-1 1 0,0 0 0,1-1 0,-1 1 0,1-2 0,0 1 0,-1 1 0,1-1 0,-1 1 0,1-1 0,0 0 0,0 0 0,0-1 0,0 1 0,0 0 0,0 0 0,0 0 0,0 0 0,0 0 0,0 0 0,0-1 0,0 1 0,0 0 0,0 0 0,-1 1 0,0 0 0,-2 1 0,1 0 0,0 1 0,0 0 0,-1 0 0,1 0 0,0 0 0,0 0 0,0 1 0,0-2 0,2 2 0,-2-2 0,1 1 0,-1 0 0,1-1 0,0 2 0,-1-1 0,2 0 0,-2 0 0,2 1 0,-2-2 0,1 1 0,0 0 0,-1-1 0,1 2 0,-1-2 0,1 1 0,0 0 0,-1-1 0,1 1 0,-1 0 0,0 0 0,1 1 0,-1-2 0,1 2 0,-1-2 0,1 1 0,-1 0 0,0-1 0,1 2 0,-1-2 0,1 2 0,-1-1 0,2 0 0,-1-1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8:46.400"/>
    </inkml:context>
    <inkml:brush xml:id="br0">
      <inkml:brushProperty name="width" value="0.05" units="cm"/>
      <inkml:brushProperty name="height" value="0.05" units="cm"/>
      <inkml:brushProperty name="color" value="#B5DFED"/>
    </inkml:brush>
  </inkml:definitions>
  <inkml:trace contextRef="#ctx0" brushRef="#br0">38 100 24575,'-1'-5'0,"0"1"0,1 2 0,0 0 0,0 0 0,0-1 0,0 1 0,0 0 0,0 0 0,0 0 0,0 0 0,0-1 0,0 1 0,0 0 0,0 0 0,0-1 0,0 1 0,0 0 0,1 0 0,-1-1 0,1 1 0,-1 0 0,0 0 0,0-1 0,0 1 0,0 0 0,1 0 0,0 1 0,1 0 0,1 1 0,-2-1 0,1 0 0,-1 0 0,1 0 0,1 1 0,-1-2 0,0 2 0,0-2 0,0 2 0,0-2 0,0 1 0,-1 0 0,0 0 0,1 1 0,-2-2 0,2 2 0,-2-2 0,1 1 0,-1-1 0,0-1 0,0 1 0,0 0 0,0 0 0,-1 1 0,0 0 0,-1 0 0,0 1 0,0-1 0,0 1 0,0 0 0,-1 0 0,1 0 0,0 0 0,0 0 0,0 0 0,0 0 0,0 0 0,0 0 0,-1 0 0,1 0 0,0 0 0,0 0 0,0 0 0,0 0 0,0 0 0,1 1 0,-1 0 0,1 1 0,1 0 0,-1-1 0,0 1 0,-1-2 0,2 2 0,-2-1 0,2 1 0,-2-1 0,1 0 0,0 1 0,-1-2 0,1 2 0,-2-2 0,1 1 0,1 0 0,-1 0 0,2 1 0,-1-1 0,0 0 0,1 1 0,-1-1 0,1 1 0,0 0 0,0 0 0,0 0 0,0 1 0,0-1 0,0 0 0,0 0 0,0 0 0,0 0 0,0 1 0,0-1 0,0 0 0,0 0 0,0 0 0,1-1 0,-1 1 0,1 0 0,-1 0 0,0 0 0,0 0 0,0 0 0,0 0 0,0 0 0,0 1 0,0-1 0,0 0 0,0 0 0,0-7 0,0 3 0,1-7 0,-1 5 0,2 1 0,0-2 0,-1 2 0,1-2 0,-1 3 0,1-2 0,-2 2 0,2 0 0,-2-1 0,2 2 0,-1-1 0,1 1 0,-2-1 0,2 0 0,-1 0 0,1 2 0,-1-2 0,1 2 0,0-1 0,0 0 0,0 1 0,0-1 0,-1 0 0,1 0 0,-2 0 0,2 0 0,-1-1 0,0 6 0,-1-3 0,0 4 0,0-3 0,0 0 0,0 1 0,0-1 0,0 0 0,0 0 0,0 1 0,0-1 0,0 0 0,0 1 0,0-1 0,0 0 0,0 0 0,0 0 0,1 0 0,0-1 0,1 0 0,0-1 0,1 0 0,-1 0 0,0 0 0,0 0 0,1 0 0,0 0 0,0 0 0,1 0 0,-1 0 0,2 0 0,-3 0 0,3 0 0,-2 0 0,0 0 0,-1 0 0,1 0 0,-1 0 0,0 0 0,0 0 0,1 0 0,-1 0 0,0-1 0,1 0 0,-1 0 0,0-1 0,0 1 0,1-1 0,-1 1 0,-1 0 0,1 1 0,-1-1 0,2 0 0,-1 1 0,0-1 0,0 1 0,1 0 0,-1 0 0,0 0 0,-1-1 0,1 0 0,0 0 0,0 1 0,0 0 0,0 0 0,1 0 0,-1 0 0,0 0 0,0 0 0,0 0 0,0 0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8:47.758"/>
    </inkml:context>
    <inkml:brush xml:id="br0">
      <inkml:brushProperty name="width" value="0.05" units="cm"/>
      <inkml:brushProperty name="height" value="0.05" units="cm"/>
      <inkml:brushProperty name="color" value="#B5DFED"/>
    </inkml:brush>
  </inkml:definitions>
  <inkml:trace contextRef="#ctx0" brushRef="#br0">0 1 24575,'0'0'0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8:48.721"/>
    </inkml:context>
    <inkml:brush xml:id="br0">
      <inkml:brushProperty name="width" value="0.05" units="cm"/>
      <inkml:brushProperty name="height" value="0.05" units="cm"/>
      <inkml:brushProperty name="color" value="#B5DFED"/>
    </inkml:brush>
  </inkml:definitions>
  <inkml:trace contextRef="#ctx0" brushRef="#br0">1 1 24575,'0'0'0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8:50.942"/>
    </inkml:context>
    <inkml:brush xml:id="br0">
      <inkml:brushProperty name="width" value="0.05" units="cm"/>
      <inkml:brushProperty name="height" value="0.05" units="cm"/>
      <inkml:brushProperty name="color" value="#B5DFED"/>
    </inkml:brush>
  </inkml:definitions>
  <inkml:trace contextRef="#ctx0" brushRef="#br0">1 1 24575,'0'0'0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9:02.306"/>
    </inkml:context>
    <inkml:brush xml:id="br0">
      <inkml:brushProperty name="width" value="0.05" units="cm"/>
      <inkml:brushProperty name="height" value="0.05" units="cm"/>
      <inkml:brushProperty name="color" value="#B5DFED"/>
    </inkml:brush>
  </inkml:definitions>
  <inkml:trace contextRef="#ctx0" brushRef="#br0">0 106 24575,'5'-1'0,"-1"1"0,-3-2 0,1 1 0,0-1 0,0 1 0,0 0 0,1-1 0,-2 0 0,1 1 0,-1-1 0,1 1 0,1-1 0,-1-1 0,0 1 0,0 1 0,-1-1 0,1 2 0,-1-2 0,2 0 0,-1 1 0,0-1 0,-1 1 0,1 0 0,-1 0 0,1 0 0,0 0 0,-2-1 0,2 2 0,-1-2 0,1 1 0,0-1 0,-1 0 0,1 1 0,0-1 0,0 0 0,0 1 0,1-1 0,-1 1 0,0-1 0,0 2 0,1-2 0,-1 1 0,0 0 0,0-2 0,1 3 0,-1-2 0,0 2 0,2-2 0,0 0 0,-1 1 0,2-1 0,-2 1 0,1-1 0,-1 2 0,0-2 0,0 1 0,-1 0 0,0 0 0,1 1 0,-1-2 0,0 2 0,0-1 0,1 1 0,-2-1 0,1 1 0,-1-1 0,1 1 0,0-1 0,0 0 0,-1-1 0,1 2 0,0-2 0,1 2 0,-1-1 0,-1 0 0,1 0 0,-1 0 0,1 1 0,0-1 0,0 1 0,-1-1 0,1 1 0,0 0 0,1-1 0,-1 1 0,0-1 0,0 1 0,0 0 0,-1-1 0,1 1 0,0-1 0,0 1 0,0 0 0,0 0 0,1 0 0,-1 0 0,0 0 0,0 0 0,1 0 0,-1 0 0,0 0 0,0 0 0,1 0 0,-1 0 0,0 0 0,0 0 0,0 0 0,1-1 0,-1 0 0,0 0 0,0 1 0,0 0 0,1 0 0,-1 0 0,0 0 0,0 0 0,1 0 0,-1 0 0,0 0 0,0 0 0,1 0 0,-1 0 0,1 0 0,0 0 0,1 0 0,-2 0 0,0 0 0,0 0 0,1 0 0,-1 0 0,0 0 0,0 0 0,1 0 0,-1 0 0,0 0 0,0 0 0,1 0 0,-1 0 0,0 0 0,0 0 0,1 0 0,-1 0 0,0 0 0,0 0 0,1 0 0,-1 0 0,-1 0 0,0 0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9:05.637"/>
    </inkml:context>
    <inkml:brush xml:id="br0">
      <inkml:brushProperty name="width" value="0.05" units="cm"/>
      <inkml:brushProperty name="height" value="0.05" units="cm"/>
      <inkml:brushProperty name="color" value="#B5DFED"/>
    </inkml:brush>
  </inkml:definitions>
  <inkml:trace contextRef="#ctx0" brushRef="#br0">0 1 24575,'0'0'0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9:23.704"/>
    </inkml:context>
    <inkml:brush xml:id="br0">
      <inkml:brushProperty name="width" value="0.05" units="cm"/>
      <inkml:brushProperty name="height" value="0.05" units="cm"/>
      <inkml:brushProperty name="color" value="#B5DFED"/>
    </inkml:brush>
  </inkml:definitions>
  <inkml:trace contextRef="#ctx0" brushRef="#br0">588 1343 24575,'0'-9'0,"0"-1"0,0-3 0,0-5 0,0 4 0,0-3 0,0 3 0,-3 1 0,0-1 0,-4 1 0,3-1 0,-2 1 0,2 2 0,-2-1 0,2 5 0,-2-6 0,3 6 0,-1-2 0,-2-1 0,6 3 0,-6-5 0,2 5 0,0-6 0,-1 3 0,4-4 0,-2 1 0,0 3 0,2-3 0,-4 3 0,4-4 0,-5 1 0,5-1 0,-5 4 0,6-3 0,-6 3 0,5-3 0,-5 3 0,3-3 0,-1 3 0,-2-4 0,2 1 0,-2-1 0,-4 1 0,2-1 0,-1 1 0,5 3 0,-2 0 0,3 4 0,-1 0 0,-1 0 0,4-1 0,-4 4 0,4-2 0,-2 1 0,3-2 0,-2 0 0,1 0 0,-4 0 0,4 0 0,-4 3 0,1 0 0,-1 3 0,1 3 0,2 3 0,2 1 0,0 5 0,0-1 0,0 2 0,0 4 0,0-3 0,0 4 0,0-5 0,0 1 0,0-1 0,0 0 0,0-2 0,0 1 0,0-5 0,0 6 0,0-7 0,0 4 0,0-4 0,0 0 0,0 0 0,0 3 0,0 1 0,0 1 0,0 1 0,3-2 0,-2 0 0,2 0 0,-1-4 0,-1 0 0,4 3 0,-4-3 0,2 3 0,-1-3 0,-1 0 0,4 0 0,-4 0 0,5 4 0,-5-3 0,5 5 0,-6-5 0,3 2 0,0-3 0,-2 0 0,1 0 0,1 4 0,-2 0 0,5 3 0,-2 5 0,0 4 0,2 1 0,-1 8 0,2-8 0,1 4 0,-4-6 0,2-3 0,-5 0 0,4-8 0,-4-1 0,2-3 0,-3 0 0,2 0 0,-1 0 0,2 0 0,-1 3 0,-1-2 0,2 1 0,-1-2 0,-1 0 0,4 0 0,-4 0 0,4 0 0,-4 0 0,1 0 0,1 0 0,-2 4 0,4-3 0,-4 2 0,4-3 0,-4 0 0,2 0 0,-1-3 0,1 0 0,3-3 0,-3-2 0,-1-5 0,-2-3 0,0-3 0,0 2 0,0-1 0,0 2 0,0-4 0,0 4 0,0-3 0,0 6 0,0-5 0,0 5 0,0-3 0,0 4 0,0 0 0,0 0 0,0 0 0,0 0 0,0 0 0,0-4 0,0 3 0,0-5 0,0 5 0,0-6 0,0 6 0,0-5 0,0 5 0,0-6 0,-2 6 0,1-2 0,-5-1 0,6 3 0,-6-2 0,5-1 0,-4 3 0,4-5 0,-4 5 0,4-6 0,-5 6 0,3-5 0,-1 5 0,1-3 0,1 7 0,1-3 0,-2 3 0,0-3 0,3 0 0,-3-1 0,3-2 0,0 2 0,0-2 0,0-1 0,0 3 0,0-5 0,0 5 0,0-6 0,0 6 0,0-6 0,0 3 0,0 0 0,0-3 0,0 6 0,0-5 0,0 5 0,0-3 0,0 4 0,0 0 0,0 0 0,0-3 0,-3 2 0,3-2 0,-3 2 0,3-2 0,0 2 0,-3-2 0,2 2 0,-1 1 0,2-3 0,-3 2 0,2-6 0,-5 3 0,3-3 0,-1-1 0,-2 4 0,3-3 0,-4 6 0,4-2 0,-3 5 0,6-1 0,-6 4 0,5 3 0,-1 6 0,2 4 0,0 5 0,0-2 0,0 6 0,0-7 0,0 3 0,0 1 0,0 0 0,0 4 0,0 4 0,0 7 0,0 0 0,0 4 0,0-9 0,3 3 0,1-12 0,4 7 0,-2-12 0,-2 0 0,2-1 0,-5-7 0,5 4 0,-6-1 0,3-2 0,0 2 0,-2-3 0,4 0 0,-4 1 0,4-4 0,-5 2 0,6-1 0,-6 1 0,5 1 0,-4 0 0,4-3 0,-4 2 0,4-1 0,-4 2 0,5 0 0,-6 0 0,6 0 0,-3 0 0,0 3 0,3 1 0,-2 4 0,3 3 0,0 1 0,0 0 0,0 4 0,0-8 0,0 3 0,-1-7 0,-2 0 0,1-4 0,-4 0 0,4-3 0,-2 0 0,0-6 0,2 0 0,-4-6 0,5-2 0,-5-2 0,2-1 0,-1 4 0,-1-3 0,2 3 0,0-7 0,-2 6 0,2-6 0,-3 7 0,0-4 0,0 4 0,3 1 0,-3 3 0,3 0 0,-3-1 0,0 1 0,0-3 0,0-1 0,0-4 0,0 1 0,0-5 0,0 0 0,0 0 0,0-4 0,0 8 0,-3-7 0,2 6 0,-5-2 0,5 7 0,-2-3 0,0 6 0,2-5 0,-4 1 0,4-2 0,-2-1 0,0 1 0,2 3 0,-5-3 0,5 6 0,-2-2 0,0-1 0,3 1 0,-6-1 0,5-3 0,-1 3 0,-1 0 0,2-3 0,-5 3 0,6 0 0,-3 1 0,0 2 0,2 1 0,-2 0 0,1 3 0,1-3 0,-4 6 0,4-6 0,-1 3 0,-1-1 0,2-1 0,-2 2 0,1-3 0,1-1 0,-2 1 0,0-3 0,2 2 0,-5-6 0,6 6 0,-6-5 0,2 1 0,0 1 0,1 1 0,0 3 0,3 0 0,-3 5 0,3 5 0,3 6 0,-2 0 0,5 2 0,-3-2 0,1 1 0,2 1 0,-5-5 0,5 6 0,-6-6 0,6 5 0,-5-5 0,2 6 0,0-7 0,-3 7 0,3-6 0,-3 6 0,0-7 0,0 4 0,0-1 0,0-2 0,0 6 0,0-3 0,0 3 0,0 4 0,0-2 0,4 10 0,-3-5 0,5 6 0,-1 0 0,-1-2 0,3 2 0,-6-8 0,4-4 0,-4-1 0,2-6 0,-3 2 0,3-3 0,-3 0 0,3 0 0,-3 0 0,0 0 0,0 0 0,3 0 0,-3 0 0,6 0 0,-6 0 0,6 0 0,-6 0 0,6 0 0,-6 0 0,6 0 0,-5 0 0,4 4 0,-1-3 0,2 5 0,-2-2 0,2 4 0,-3-1 0,4 1 0,0 3 0,0-3 0,0 7 0,0-6 0,0-1 0,-1-2 0,0-5 0,-2 2 0,-1-2 0,-1-1 0,-1-1 0,2 1 0,-3 0 0,0-1 0,0 1 0,3-3 0,-3 3 0,3-3 0,-3 3 0,3 0 0,-3 0 0,3 0 0,0 0 0,-3 0 0,3 0 0,-3 1 0,3-4 0,0 0 0,2-3 0,1 0 0,0 0 0,-1 0 0,-1-3 0,1-4 0,-1-3 0,0-4 0,2 1 0,-6-1 0,3 1 0,0 0 0,-2-1 0,5 1 0,-5-1 0,2 4 0,-3-3 0,0 6 0,0-2 0,0 3 0,0 0 0,0 0 0,0-1 0,0 1 0,0 0 0,0 0 0,0 0 0,0 0 0,0 0 0,0 0 0,0-4 0,0 3 0,0-5 0,-3 1 0,2-2 0,-2-1 0,3 1 0,-3 3 0,2-3 0,-1 3 0,2 0 0,0 0 0,-3 4 0,2 0 0,-1 0 0,2-1 0,0 1 0,0 0 0,0 0 0,0 0 0,-3 0 0,2 0 0,-2 0 0,3-1 0,-2 4 0,1-2 0,-4 1 0,4-2 0,-4 3 0,4-2 0,-4 5 0,4-6 0,-5 6 0,6-5 0,-6 4 0,3-1 0,0-1 0,1 0 0,-1-3 0,3 0 0,-6 0 0,6 1 0,-3-1 0,0 3 0,3-3 0,-3 3 0,0-1 0,3-1 0,-3 1 0,0-2 0,3 0 0,-3 0 0,3 0 0,-3 3 0,3-2 0,-3 1 0,3-2 0,-3 0 0,3 0 0,-6 0 0,5 0 0,-1 0 0,-1 2 0,2-1 0,-2 2 0,1-3 0,1 0 0,-4 0 0,4 1 0,-1-1 0,-1 3 0,2-3 0,-4 3 0,5-3 0,-6 3 0,6-2 0,-6 2 0,5-3 0,-4 0 0,5 0 0,-3 0 0,0 3 0,3-3 0,-3 3 0,0 0 0,2-3 0,-1 3 0,-1-1 0,2-1 0,-2 2 0,1-1 0,1-1 0,-2 2 0,1-3 0,1 0 0,-4 0 0,4 0 0,-1 0 0,-1 2 0,2-1 0,-1 1 0,-1 1 0,2-2 0,-4 1 0,4-2 0,-4 0 0,4 0 0,-2 0 0,0 3 0,3-3 0,-6 6 0,6-6 0,-5 6 0,4 2 0,-2 9 0,3 6 0,0 2 0,0 2 0,4-3 0,-3 0 0,5-1 0,-5-3 0,4-4 0,-4 3 0,2-3 0,0 3 0,-3 0 0,6 1 0,-5 3 0,5-2 0,-2 6 0,0-7 0,2 7 0,-2-7 0,0 4 0,2-1 0,-2-3 0,0 4 0,2-5 0,-2 0 0,0 5 0,2-4 0,-3 3 0,1-3 0,2-4 0,-6-1 0,6-3 0,-6 0 0,6 0 0,-5 0 0,1 0 0,1-2 0,0 1 0,2-2 0,-1 2 0,-2 1 0,1 0 0,-3 0 0,6 0 0,-6 0 0,3 0 0,0 3 0,1 1 0,-1 4 0,3-4 0,-5 3 0,1-7 0,1 4 0,-2-4 0,1 0 0,1-3 0,0 0 0,3-3 0,-1 0 0,-2-3 0,3-4 0,-2-3 0,-1-3 0,3-1 0,-5-3 0,5 2 0,-5-2 0,2 3 0,-3 4 0,0-3 0,0 6 0,0-5 0,0 5 0,0-3 0,0 4 0,0 0 0,0 0 0,0 0 0,0 0 0,0 0 0,0 1 0,-3-1 0,3 0 0,-6 3 0,6-2 0,-3 2 0,0-3 0,3 0 0,-3 0 0,0 3 0,3-2 0,-3 1 0,0-2 0,3 0 0,-3 0 0,0 0 0,3 0 0,-3 0 0,0 2 0,2-1 0,-1 1 0,-1-2 0,0 0 0,-1 0 0,-1 3 0,4-2 0,-4 2 0,2 0 0,0-3 0,-2 6 0,1-3 0,1 6 0,1 3 0,2 4 0,0 3 0,0 5 0,0 0 0,0 0 0,0-1 0,0-3 0,0-4 0,0 2 0,0-5 0,0 3 0,0-4 0,0 0 0,0 0 0,0 0 0,0 0 0,0-1 0,0 1 0,0 0 0,0 0 0,0-1 0,0-4 0,0-5 0,0-6 0,0-8 0,0 0 0,0 0 0,0-3 0,0 6 0,0-2 0,0 3 0,0 4 0,0 1 0,0 3 0,0-1 0,0 1 0,0 1 0,0 4 0,0 4 0,0 7 0,0 3 0,3 4 0,1 1 0,3 4 0,1 5 0,0 0 0,0 5 0,-1-8 0,1 2 0,-2-12 0,1 0 0,0-1 0,-4-6 0,3 2 0,-3-6 0,2 0 0,1-3 0,-3-6 0,-1 2 0,-2-4 0,0-2 0,0 3 0,0-2 0,0 3 0,0 0 0,0 0 0,0-1 0,0 1 0,0 0 0,0 0 0,0 0 0,0 0 0,0-1 0,0 1 0,0 0 0,0 1 0,0-1 0,0 0 0,0 0 0,-2 0 0,1 0 0,-2 0 0,1 3 0,1-3 0,-2 3 0,1-3 0,1 0 0,-2 1 0,3-2 0,0 2 0,-2-2 0,1 2 0,-2-1 0,0 0 0,3-1 0,-6 4 0,6-3 0,-3 3 0,0-3 0,3 0 0,-3 1 0,0 1 0,3-1 0,-3 2 0,3-3 0,-3 0 0,3 0 0,-6 0 0,6 0 0,-6 3 0,6-2 0,-6 2 0,6-3 0,-3 0 0,1 3 0,1-2 0,-2 2 0,3-3 0,-2 0 0,1 0 0,-1 0 0,2 1 0,0-1 0,-3 3 0,2-3 0,-1 3 0,2-3 0,0 0 0,0 0 0,0 0 0,-3 3 0,2-3 0,-1 3 0,2-3 0,-3 0 0,2 0 0,-1 0 0,2 0 0,0 0 0,-3 1 0,3-1 0,-3 0 0,1 3 0,1-3 0,-2 3 0,3-3 0,0 0 0,0 0 0,-2 3 0,1-2 0,-2 1 0,3-2 0,-2 0 0,1 0 0,-4 1 0,4-1 0,-1 0 0,-1 3 0,2-3 0,-1 3 0,-1-3 0,2 0 0,-4 0 0,4 0 0,-4 0 0,4 1 0,-4 1 0,4-1 0,-4 2 0,2-3 0,-1 0 0,-1 3 0,2-2 0,-1 1 0,-1 1 0,5-2 0,-6 4 0,5-4 0,-4 4 0,4-4 0,-4 4 0,4-4 0,-4 4 0,4-4 0,-4 4 0,4-4 0,-4 4 0,4-4 0,-4 4 0,5-4 0,-5 1 0,4-2 0,-4 3 0,4-2 0,-4 2 0,2-3 0,0 0 0,-2 3 0,4-3 0,-2 3 0,1 0 0,1-3 0,-2 3 0,1-3 0,1 0 0,-2 1 0,1 1 0,1-1 0,-2 2 0,1 0 0,1-2 0,-2 1 0,0-2 0,3 0 0,-3 0 0,0 0 0,3 0 0,-6 0 0,5 0 0,-4 2 0,4-1 0,-4 1 0,4-2 0,-4 0 0,4 0 0,-2 0 0,0 3 0,3-3 0,-3 3 0,0 0 0,3-3 0,-6 3 0,6-3 0,-5 0 0,4 1 0,-4 1 0,4-1 0,-4 2 0,4-3 0,-2 0 0,1 3 0,1-2 0,-4 2 0,4-3 0,-4 3 0,4-3 0,-4 3 0,2-3 0,-1 0 0,-1 3 0,5-2 0,-6 4 0,6-4 0,-6 1 0,3-2 0,-3 0 0,3 1 0,-2-1 0,1 2 0,-2-1 0,3 1 0,-3 1 0,5-2 0,-1 1 0,-1 1 0,2-3 0,-4 3 0,2-3 0,-1 0 0,-1 2 0,4-1 0,-4 2 0,4-3 0,-4 2 0,1-1 0,-2 2 0,1-3 0,-1 0 0,0 0 0,0 0 0,0 1 0,0-1 0,1 0 0,-2 2 0,4-1 0,-2 2 0,1-3 0,-2-1 0,0 1 0,0 3 0,3-3 0,-3 3 0,3 0 0,-3-3 0,0 3 0,0 0 0,3-2 0,-3 1 0,3 1 0,-4-3 0,4 3 0,-2-1 0,1-1 0,-2 2 0,0-4 0,0 1 0,0 0 0,0 1 0,3-2 0,-3 4 0,6-2 0,-6 4 0,5-4 0,-4 4 0,2-4 0,-1 1 0,-1 1 0,2-2 0,-3 4 0,3-4 0,-3 4 0,3-4 0,-3 4 0,0-4 0,-1 4 0,4-4 0,-2 1 0,1 1 0,-2-3 0,0 3 0,0-3 0,0 3 0,0-3 0,0 3 0,0-3 0,0 0 0,1 1 0,-1 2 0,3 0 0,0 3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9:29.744"/>
    </inkml:context>
    <inkml:brush xml:id="br0">
      <inkml:brushProperty name="width" value="0.05" units="cm"/>
      <inkml:brushProperty name="height" value="0.05" units="cm"/>
      <inkml:brushProperty name="color" value="#B5DFED"/>
    </inkml:brush>
  </inkml:definitions>
  <inkml:trace contextRef="#ctx0" brushRef="#br0">368 879 24575,'0'-9'0,"0"-3"0,0 2 0,0-7 0,0 6 0,0-6 0,-6 7 0,4-4 0,-7 1 0,6 3 0,-4-3 0,1 6 0,2-2 0,-1 2 0,1 1 0,1 0 0,-3 3 0,6-3 0,-6 6 0,6-6 0,-6 6 0,6-6 0,-5 5 0,4-4 0,-4 4 0,4-4 0,-1 2 0,2-3 0,0 1 0,0-1 0,0-1 0,3 1 0,0 0 0,3 0 0,0 0 0,3-1 0,-2 4 0,3-3 0,-4 5 0,0-4 0,0 4 0,0-1 0,0-1 0,0 2 0,0-1 0,0 2 0,0-3 0,0 2 0,0-4 0,0 4 0,-1-4 0,1 2 0,-1-3 0,2-3 0,-1 2 0,1-10 0,-1 2 0,4-3 0,2-3 0,-2 6 0,3-2 0,-5 7 0,1 0 0,-3 4 0,0 0 0,-3 5 0,0 2 0,-3 8 0,0 1 0,0 3 0,0 1 0,0-1 0,0-3 0,0 3 0,0-3 0,0 0 0,0 3 0,0-3 0,0 7 0,0 1 0,0 4 0,0 0 0,0 0 0,0-4 0,0 4 0,0-11 0,0 5 0,0-9 0,3 6 0,-2-7 0,2 4 0,-1-4 0,-1 0 0,2-1 0,-3 1 0,0 0 0,3-3 0,-3-3 0,3-7 0,-3-7 0,0 0 0,0-7 0,0 3 0,0-1 0,0 2 0,0 0 0,0 2 0,0-2 0,0 3 0,0 4 0,0-3 0,0 6 0,0-2 0,0 3 0,-3 2 0,0-1 0,-3 4 0,0-1 0,0 2 0,0 5 0,3 6 0,0 3 0,3 7 0,0-7 0,-3 4 0,2-5 0,-2 0 0,3-2 0,0-2 0,0-3 0,0 0 0,0 0 0,0-21 0,0 8 0,0-22 0,0 14 0,-3-6 0,-1 10 0,1-5 0,-3 9 0,2-6 0,-2 6 0,0 0 0,0 5 0,0 2 0,3 2 0,-3 5 0,6 7 0,-3 0 0,3 3 0,0-3 0,0-1 0,0-3 0,0 0 0,0-4 0,0 0 0,-3-3 0,0 0 0,-3-9 0,-1-6 0,-3-6 0,2 0 0,-7-8 0,0 6 0,-2-7 0,-6 3 0,8 2 0,-9-2 0,9 6 0,-8-5 0,8 11 0,0-6 0,2 14 0,6-5 0,-2 8 0,5 6 0,2 3 0,2 11 0,0-4 0,0 2 0,3-4 0,-3-2 0,6 1 0,-5-5 0,2 2 0,-3-10 0,0-4 0,-7-16 0,-6 1 0,-3-7 0,-7 3 0,-2 0 0,0 0 0,0 0 0,3 4 0,7 5 0,0 2 0,3 9 0,7 0 0,-1 11 0,6 6 0,3 5 0,11 20 0,-5-13 0,12 17 0,-9-15 0,0 1 0,-1-2 0,-4-7 0,0-2 0,-1-7 0,1-1 0,-1-3 0,0-2 0,0-2 0,-3-4 0,3-13 0,-2-1 0,4-11 0,0 1 0,-1 2 0,1-2 0,-4 4 0,2-1 0,-5 1 0,2 0 0,-3 0 0,0 4 0,0-3 0,0 2 0,0 1 0,0 1 0,0 6 0,0 2 0,0 3 0,0 0 0,0 5 0,0 5 0,0 2 0,0 7 0,0-3 0,0 0 0,0-1 0,-2-3 0,1 0 0,-2 1 0,0-4 0,0 0 0,-3-3 0,0-3 0,0-4 0,-1-7 0,0-4 0,0-4 0,-1-5 0,-3 4 0,3-4 0,-3 9 0,4 1 0,1 6 0,2 2 0,-2 3 0,6 7 0,-3 4 0,3 7 0,0-2 0,0 0 0,0-4 0,0 3 0,0-2 0,0 2 0,0-3 0,-3-2 0,0-2 0,-3-7 0,0-2 0,3-6 0,-4-5 0,3 4 0,-3-3 0,4 6 0,-3-1 0,5 5 0,-2 3 0,5 10 0,2 5 0,0 2 0,2-1 0,-6-5 0,6 3 0,-5-4 0,4-3 0,-2-6 0,0-8 0,0-3 0,-3-7 0,0 7 0,0-4 0,0 8 0,0 1 0,2 5 0,2 2 0,1 2 0,1 2 0,-3 5 0,0-1 0,-3 7 0,2-6 0,-1 2 0,2-3 0,0 0 0,-3 0 0,6-2 0,-3-2 0,0 1 0,3-2 0,-3 4 0,3-4 0,0 2 0,0-3 0,0 0 0,0 0 0,-3 2 0,0 1 0,-3 3 0,0 0 0,0 0 0,0 0 0,0 0 0,0 0 0,0 0 0,0 0 0,0 0 0,0 0 0,-3-3 0,0 0 0,-3-3 0,0 0 0,0 0 0,0 0 0,0 0 0,0 0 0,3 2 0,-2-1 0,5-1 0,-3-3 0,3-3 0,0 5 0,0-1 0,0 1 0,0-2 0,0-1 0,0-1 0,0-2 0,0 0 0,0-2 0,0 8 0,0 6 0,0 6 0,0 1 0,0-3 0,0-3 0,0 1 0,0-1 0,0 0 0,0-8 0,0 1 0,0-11 0,0 5 0,0-2 0,0 8 0,0-2 0,0 6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9:32.963"/>
    </inkml:context>
    <inkml:brush xml:id="br0">
      <inkml:brushProperty name="width" value="0.05" units="cm"/>
      <inkml:brushProperty name="height" value="0.05" units="cm"/>
      <inkml:brushProperty name="color" value="#B5DFED"/>
    </inkml:brush>
  </inkml:definitions>
  <inkml:trace contextRef="#ctx0" brushRef="#br0">58 133 24575,'0'-16'0,"0"3"0,0-9 0,0 4 0,0 0 0,0-3 0,0 9 0,0-1 0,0 15 0,0 9 0,0 3 0,0 10 0,0-6 0,3 4 0,1 0 0,4 4 0,-1-3 0,1 4 0,-1-5 0,4 0 0,-3 4 0,3-3 0,-3 13 0,4-7 0,-3 13 0,3-8 0,-4-2 0,-1-5 0,1-5 0,-1-4 0,-1-4 0,-2-5 0,-1-3 0,-1 0 0,-1 0 0,4-2 0,-2-2 0,0-4 0,0-5 0,-3-7 0,0-4 0,0-4 0,0 0 0,0 0 0,-3 3 0,-1-2 0,-3 7 0,0-4 0,0 5 0,0-1 0,0 1 0,1-1 0,-1 1 0,0-1 0,0 1 0,0-1 0,1 1 0,2 3 0,-2 0 0,3 4 0,-4 0 0,1-4 0,3 3 0,-3-2 0,2 3 0,-2 0 0,3-4 0,-3 3 0,3-2 0,-3 3 0,2 0 0,-1-1 0,4 1 0,-4 0 0,2 0 0,-1 0 0,2 0 0,2 0 0,0 0 0,0 0 0,0 0 0,0 0 0,0 0 0,0 0 0,0 0 0,0 0 0,0-1 0,0 1 0,-3 0 0,2 0 0,-2 0 0,1 3 0,1 2 0,-2 5 0,3 1 0,0 5 0,0-3 0,0 5 0,0-2 0,0 4 0,0 3 0,0-3 0,0 17 0,0-1 0,4 13 0,4-4 0,2 3 0,5-9 0,-6 4 0,2-9 0,-3-2 0,-1-7 0,0-2 0,-1-7 0,1-1 0,-1-3 0,-3-7 0,0-4 0,-3-11 0,0 1 0,0-6 0,-4 3 0,0-1 0,-3 2 0,1 4 0,-1-1 0,3 1 0,-2 2 0,3-1 0,-1 5 0,-2-3 0,6 4 0,-3 0 0,0 3 0,2-3 0,-1 3 0,2 2 0,0 5 0,0 6 0,0 3 0,0 1 0,0-1 0,2-3 0,-1 3 0,2-6 0,-3 2 0,2-3 0,-1 0 0,2 0 0,-1-3 0,-1-5 0,2-9 0,-3-7 0,0-4 0,0 0 0,0 0 0,0 0 0,0 0 0,0 4 0,-3 0 0,-1 5 0,0 2 0,-1 2 0,4 3 0,-1 5 0,2 5 0,0 6 0,0 4 0,0-1 0,0 0 0,0-3 0,0 3 0,0-3 0,0 0 0,0 3 0,0-6 0,0 2 0,0-3 0,0 0 0,0 0 0,0 0 0,2 0 0,1 0 0,3-3 0,0-8 0,-3-3 0,0-11 0,-3 4 0,0-2 0,0 3 0,0 4 0,0 1 0,0 3 0,2 2 0,1 1 0,0 6 0,0 3 0,-3 4 0,0 1 0,0 1 0,2-5 0,-1 6 0,2-7 0,-3 4 0,2-4 0,2-3 0,2 0 0,-3-6 0,-1-3 0,-2-13 0,0 0 0,0-8 0,0 5 0,0 0 0,-3 4 0,-1 0 0,-2 5 0,-1 3 0,1 0 0,0 7 0,2 6 0,-1 8 0,4 3 0,-3 3 0,1-4 0,3-3 0,-3 3 0,3-6 0,0 2 0,0-3 0,0 0 0,-3-2 0,0-4 0,-4-11 0,-3-4 0,2-12 0,-6 4 0,5-3 0,-2 3 0,4 5 0,0 4 0,4 5 0,-3 5 0,5 4 0,-1 3 0,2 3 0,0-3 0,0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45:22.641"/>
    </inkml:context>
    <inkml:brush xml:id="br0">
      <inkml:brushProperty name="width" value="0.05" units="cm"/>
      <inkml:brushProperty name="height" value="0.3" units="cm"/>
      <inkml:brushProperty name="color" value="#A2BBD1"/>
      <inkml:brushProperty name="inkEffects" value="pencil"/>
    </inkml:brush>
  </inkml:definitions>
  <inkml:trace contextRef="#ctx0" brushRef="#br0">139 608 16383,'0'-5'0,"-1"0"0,-1 0 0,-1 3 0,1-3 0,-1 1 0,1 0 0,-1 0 0,2 1 0,-1-2 0,0 1 0,0-1 0,0 0 0,-1 2 0,1-1 0,0 1 0,0 0 0,1 0 0,-1-2 0,0 2 0,0-1 0,0 1 0,1 0 0,0 0 0,-2-2 0,2 3 0,-2-3 0,2 1 0,-1-1 0,1 1 0,-2 0 0,1 0 0,0 0 0,0-1 0,1 3 0,-1-3 0,0 1 0,1-1 0,-2-2 0,2 2 0,-2-3 0,2 3 0,-2-3 0,1 2 0,0 0 0,2 1 0,-4-3 0,3 0 0,-3-1 0,1 1 0,2 2 0,-2-1 0,2 1 0,-2-3 0,0 1 0,2 1 0,-2-1 0,2 2 0,-1-3 0,0 2 0,2 0 0,-3 1 0,3 0 0,-2 2 0,2-1 0,-1 1 0,0 0 0,0 0 0,0 1 0,0-2 0,1 1 0,-1-1 0,0 0 0,0 0 0,-1 0 0,2 0 0,-1 1 0,0 0 0,0 1 0,0 0 0,1 1 0,0 1 0,0 5 0,0-1 0,2 4 0,-2-4 0,1 3 0,0-1 0,-1 0 0,1 1 0,1 1 0,-1 1 0,1-1 0,0 1 0,0-3 0,-1 2 0,1-1 0,0-2 0,0 4 0,1-4 0,-1 3 0,1-1 0,0 1 0,1 1 0,-1-1 0,1 1 0,-1-4 0,0 2 0,1-3 0,-2 1 0,-1-2 0,1 0 0,-1 0 0,0 1 0,0-2 0,0 1 0,0-1 0,1 1 0,-1 1 0,2-1 0,-1 1 0,0 1 0,1 3 0,1-2 0,-1 1 0,0 0 0,1-1 0,-1 0 0,0 0 0,0-2 0,-2 2 0,1-1 0,-2 0 0,3 0 0,-3 0 0,2 1 0,-2 0 0,2-1 0,-1 1 0,-1-1 0,1 1 0,-1-2 0,0 1 0,0-1 0,0 0 0,0 1 0,0-2 0,0 0 0,0 0 0,0 1 0,0 0 0,0 0 0,1 1 0,-1 0 0,2 0 0,-1 1 0,-1-1 0,1 1 0,0 0 0,0-2 0,1 2 0,-2-2 0,1 0 0,-1 0 0,0-1 0,1-1 0,-1 1 0,1-1 0,-1 1 0,1 1 0,0-1 0,1 0 0,-2 1 0,2 1 0,-2 0 0,3 1 0,-3-1 0,2-1 0,-2 2 0,2-2 0,-2 0 0,2-1 0,-1 0 0,-1 0 0,2-2 0,-1 1 0,1-1 0,0 0 0,0 0 0,-1-1 0,0-2 0,-1-1 0,0-2 0,0-1 0,0 0 0,0-1 0,0 3 0,0-3 0,0 3 0,0-2 0,0 2 0,0-2 0,0 2 0,0-1 0,-1 0 0,0 1 0,-2 0 0,2 0 0,-1 0 0,0 0 0,0 0 0,0 1 0,0 0 0,2 1 0,-3-1 0,2 1 0,0 0 0,-1-1 0,1 1 0,-1-1 0,2 1 0,-2-1 0,1 0 0,-1-1 0,1 3 0,-1-2 0,0 2 0,2 0 0,-2-2 0,2 2 0,-2-1 0,1 0 0,-1 1 0,1-1 0,0 0 0,-1 1 0,1 0 0,-1 0 0,2 0 0,-2 0 0,2-1 0,-3 0 0,3-1 0,-2 2 0,2-3 0,-2 1 0,0-1 0,1-1 0,-1 1 0,2-2 0,-3 4 0,3-3 0,-2 2 0,2-1 0,-1-2 0,0 2 0,0-2 0,0 1 0,0-1 0,1-1 0,-2 1 0,1-1 0,1 1 0,-3 0 0,3-1 0,-1 3 0,0-3 0,1 2 0,-3-1 0,3 0 0,-2 0 0,1-1 0,1 2 0,-3-1 0,3 1 0,-1-2 0,1 3 0,-1-2 0,1 2 0,-2 1 0,1 1 0,1-1 0,-1 2 0,1-2 0,0 1 0,-1 0 0,1 0 0,-1 0 0,1 0 0,-1 0 0,1 0 0,-2-1 0,1 1 0,1-1 0,-1 1 0,0-2 0,1 3 0,-2-3 0,1 1 0,0-1 0,0 0 0,1 0 0,-2 1 0,0-1 0,0 2 0,0-2 0,0-1 0,2 1 0,-2 0 0,1 0 0,-1 1 0,1 0 0,-1 0 0,0 0 0,2 0 0,-1 2 0,0-1 0,1 0 0,-2-1 0,1 2 0,1-1 0,-2 0 0,2 0 0,-2 0 0,2 1 0,-3 0 0,3-1 0,-2 1 0,2 0 0,-2-1 0,1 1 0,-2 1 0,2 1 0,0 2 0,1 1 0,0 0 0,0 0 0,0 0 0,0 3 0,0 0 0,0 2 0,0 2 0,0 0 0,2 2 0,-1 2 0,2 0 0,1 2 0,0 0 0,2 3 0,0 0 0,1 2 0,0 0 0,0-3 0,0 3 0,-1-6 0,0 1 0,-2-6 0,-1-1 0,-1-3 0,1-2 0,-1-1 0,0 0 0,-1-1 0,1 0 0,-1 0 0,0 1 0,-1-1 0,0 0 0,1 0 0,-1 1 0,1-1 0,-1 0 0,0 0 0,0 0 0,1 1 0,-1-1 0,1 1 0,-1 1 0,1 1 0,-1-1 0,2 1 0,-2-3 0,0 2 0,1-2 0,-1 0 0,1 1 0,0-2 0,-1-4 0,1-2 0,-1-2 0,0-1 0,0 1 0,0 0 0,0-1 0,0 0 0,-1-1 0,1-1 0,-3 2 0,2-1 0,-2 1 0,0 1 0,0-1 0,1 3 0,0-3 0,0 3 0,1-2 0,-2 2 0,0-1 0,2 0 0,-2-2 0,2 3 0,-2-2 0,2 1 0,-1 0 0,1-2 0,0 3 0,0-3 0,1 1 0,-2-1 0,1 1 0,1-1 0,-2 1 0,1-1 0,0 1 0,0-1 0,1 3 0,-2-2 0,2 2 0,-1-1 0,1 0 0,-1 0 0,1-1 0,-2 2 0,2-3 0,-1 2 0,1 0 0,0 1 0,-1 1 0,1-1 0,-1 3 0,1-2 0,0 2 0,-1 1 0,0 0 0,-2 1 0,2-1 0,-1 1 0,2 4 0,-1 0 0,1 6 0,0-3 0,-1 1 0,0 0 0,0 0 0,1-1 0,0 1 0,0-2 0,0 1 0,0-1 0,0 2 0,0-1 0,0 1 0,0 2 0,0 0 0,0 2 0,0 0 0,1-1 0,0-2 0,1 0 0,0-1 0,-1-1 0,2-1 0,-3-1 0,2 0 0,-1 0 0,1 2 0,0-3 0,-1 2 0,1-2 0,0 0 0,-2-1 0,2 0 0,-2-1 0,1 0 0,0-1 0,0 1 0,-1 0 0,0 0 0,0 0 0,0 0 0,1 0 0,0 0 0,0 1 0,0 0 0,-1 1 0,2 1 0,-2 0 0,3 0 0,-3 1 0,2 1 0,-1 1 0,1 1 0,-2-1 0,2 0 0,-1-1 0,-1 1 0,1-3 0,0 1 0,-1-3 0,1-1 0,-1 1 0,0-1 0,0 0 0,0 0 0,1 0 0,1-1 0,-1-5 0,0 0 0,-1-4 0,0 0 0,-2 0 0,1-1 0,-1-1 0,0 2 0,2-4 0,-3 3 0,3-2 0,-3 2 0,3-1 0,-2 2 0,1 1 0,-1 0 0,2 3 0,-2 0 0,2 1 0,-1-1 0,1 2 0,-1-1 0,0 0 0,1 0 0,-2 0 0,2 1 0,-2 0 0,2-1 0,-1 3 0,0 4 0,1 1 0,0 3 0,0-1 0,0-2 0,0 1 0,1-1 0,0 3 0,1-2 0,-1 2 0,1-3 0,0 1 0,0-1 0,-1 0 0,1 0 0,0-1 0,-1 1 0,1-2 0,-1 1 0,1 0 0,0 0 0,-1 1 0,1-3 0,0 3 0,0-2 0,-1 0 0,0-1 0,1 1 0,-2-1 0,1 0 0,0 0 0,0 1 0,1-1 0,-1 0 0,1 0 0,1 1 0,-2-1 0,1 1 0,-1 1 0,2 1 0,-1 0 0,1 0 0,-1 0 0,1 2 0,0-2 0,-1 2 0,1-2 0,-1 0 0,1-1 0,-2 0 0,1 0 0,-2 0 0,3 1 0,-3-3 0,2 3 0,-2-1 0,3 1 0,-2 0 0,0 0 0,2 1 0,-3 0 0,2 0 0,-1-1 0,0 2 0,0-2 0,-1 1 0,1 1 0,1 0 0,-2 1 0,2 0 0,-1 2 0,0-1 0,0 3 0,0-2 0,0 0 0,-1 2 0,1-2 0,0 2 0,0-1 0,-1 0 0,0-2 0,0 1 0,1-2 0,-1-1 0,2-1 0,-2-2 0,0 1 0,0-3 0,0 1 0,0-2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9:52.316"/>
    </inkml:context>
    <inkml:brush xml:id="br0">
      <inkml:brushProperty name="width" value="0.025" units="cm"/>
      <inkml:brushProperty name="height" value="0.025" units="cm"/>
      <inkml:brushProperty name="color" value="#333333"/>
    </inkml:brush>
  </inkml:definitions>
  <inkml:trace contextRef="#ctx0" brushRef="#br0">1 1 24575,'0'0'0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29:56.308"/>
    </inkml:context>
    <inkml:brush xml:id="br0">
      <inkml:brushProperty name="width" value="0.025" units="cm"/>
      <inkml:brushProperty name="height" value="0.025" units="cm"/>
      <inkml:brushProperty name="color" value="#333333"/>
    </inkml:brush>
  </inkml:definitions>
  <inkml:trace contextRef="#ctx0" brushRef="#br0">1 129 24575,'1'-3'0,"1"0"0,1 0 0,0 1 0,-1-1 0,1 3 0,-1-3 0,1 3 0,-1-3 0,1 2 0,-1-2 0,1 3 0,0-1 0,-1-1 0,1 2 0,-3-3 0,3 2 0,-3-2 0,3 3 0,-1-3 0,1 1 0,-1-1 0,1 1 0,-3 0 0,3 1 0,-2-2 0,2 3 0,-3-3 0,3 3 0,-3-3 0,3 1 0,-1 0 0,1-1 0,0 3 0,-1-3 0,1 2 0,-1 0 0,1 0 0,0 0 0,0 0 0,-1-1 0,1 2 0,-1-2 0,-1 1 0,2 0 0,-1 0 0,0-1 0,1 2 0,-1-3 0,1 3 0,0-3 0,1 2 0,-1-2 0,0 3 0,0-1 0,-1-1 0,1 2 0,-1-3 0,1 2 0,0-2 0,1 3 0,-1-2 0,-2 1 0,2 1 0,-1-4 0,2 4 0,-1-3 0,0 3 0,0-2 0,-1 1 0,1 1 0,-1-3 0,1 2 0,0 0 0,-1-1 0,1 2 0,-1-2 0,1 2 0,0-1 0,0 1 0,0-2 0,0 2 0,1 0 0,-1 0 0,0 0 0,0 0 0,-1-1 0,0 0 0,-2 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30:05.269"/>
    </inkml:context>
    <inkml:brush xml:id="br0">
      <inkml:brushProperty name="width" value="0.025" units="cm"/>
      <inkml:brushProperty name="height" value="0.025" units="cm"/>
      <inkml:brushProperty name="color" value="#333333"/>
    </inkml:brush>
  </inkml:definitions>
  <inkml:trace contextRef="#ctx0" brushRef="#br0">217 106 24575,'-3'0'0,"-1"-3"0,2 3 0,-1-2 0,1 2 0,1-2 0,-2 2 0,2-2 0,-1 2 0,-1-2 0,1 1 0,0-1 0,-1 2 0,2-2 0,-1 2 0,0-2 0,1 1 0,-1 1 0,1-1 0,-1 0 0,0 1 0,1-1 0,-2 0 0,1 0 0,1-1 0,-1 2 0,0-1 0,0 0 0,0 1 0,0-1 0,0 0 0,0 1 0,1-3 0,-1 3 0,0-2 0,0 2 0,1-2 0,-1 2 0,-1-2 0,2 1 0,-1 1 0,1-1 0,0 0 0,-2 1 0,2-2 0,-1 1 0,-1-1 0,1 2 0,0-2 0,-1 2 0,1-2 0,0 1 0,-1 0 0,1 0 0,-1-1 0,1 1 0,0 0 0,-1 0 0,1 1 0,-1-1 0,2 0 0,-1 0 0,1-1 0,-2 2 0,1-2 0,-1 2 0,1-2 0,0 1 0,-1 0 0,1 0 0,-1 1 0,1-1 0,1 0 0,-1 1 0,0-1 0,0-1 0,-1 2 0,2-2 0,-1 2 0,1-1 0,-2 0 0,1 0 0,-1-1 0,1 2 0,1-2 0,-1 2 0,0-1 0,0 1 0,1-1 0,-1 0 0,0 0 0,1 0 0,-1 1 0,1-1 0,-2 0 0,1 1 0,1-3 0,-1 3 0,1-1 0,-2 1 0,2-1 0,-1 1 0,1-2 0,-2 2 0,1-1 0,1 0 0,-1 0 0,1-1 0,-1 2 0,1-1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31:01.813"/>
    </inkml:context>
    <inkml:brush xml:id="br0">
      <inkml:brushProperty name="width" value="0.05" units="cm"/>
      <inkml:brushProperty name="height" value="0.3" units="cm"/>
      <inkml:brushProperty name="color" value="#333333"/>
      <inkml:brushProperty name="inkEffects" value="pencil"/>
    </inkml:brush>
  </inkml:definitions>
  <inkml:trace contextRef="#ctx0" brushRef="#br0">5 114 16383,'5'-6'0,"0"1"0,0 0 0,1 2 0,-2 0 0,0 1 0,-1 2 0,1-3 0,-2 3 0,1-1 0,-1 1 0,0 0 0,0 0 0,0 0 0,1 0 0,-1 0 0,-1-1 0,1 1 0,-1-2 0,1 1 0,1 0 0,-2 0 0,1 1 0,-1-1 0,1 0 0,0-1 0,-1 0 0,2-1 0,0 2 0,1-1 0,-2 0 0,1 2 0,-1-1 0,-1 0 0,1 1 0,-1-1 0,2 0 0,-1-1 0,0 1 0,1-1 0,-1 1 0,0 0 0,1 0 0,-1 1 0,0-1 0,1 0 0,-1 1 0,0-2 0,2 1 0,-1-1 0,2 2 0,-3-1 0,2 0 0,-2 0 0,1 0 0,-1 1 0,0-1 0,1 1 0,-1-2 0,0 2 0,1-1 0,-1 0 0,0 0 0,1 0 0,-1 0 0,0 1 0,1-1 0,-1 0 0,0 1 0,1-1 0,-1 0 0,1 0 0,-1 0 0,0 1 0,1-1 0,0 1 0,0-1 0,1 1 0,-2-1 0,2 1 0,-2-2 0,2 1 0,-2 1 0,1-1 0,-1 1 0,-2-2 0,1 1 0,-2-2 0,1 0 0,0 1 0,0 0 0,0 0 0,-1 0 0,0 1 0,-1 1 0,-1 0 0,1 0 0,0 0 0,-1 0 0,1 2 0,-1-1 0,0 0 0,0 1 0,-1-1 0,2 1 0,-1-2 0,0 2 0,0-2 0,-1 3 0,1-2 0,0 0 0,-1 2 0,2-2 0,-2 0 0,2 1 0,-3 0 0,2 0 0,-2 1 0,2-2 0,-2 1 0,2 0 0,0-1 0,0 1 0,1-1 0,0 1 0,-1-1 0,1 1 0,-2 1 0,1-1 0,-2 0 0,3 0 0,-3-1 0,1 2 0,-2-1 0,2 1 0,-2 0 0,2-1 0,-3 1 0,3-1 0,-1 1 0,2-1 0,-1 0 0,3 0 0,-1-2 0,1 1 0,-1 0 0,0-1 0,0 3 0,-2-2 0,0 2 0,-1-1 0,2 1 0,-2-1 0,1 1 0,0-1 0,0 1 0,2-2 0,1 1 0,-1-2 0,0 1 0,0-1 0,0 0 0,0 0 0,1-1 0,2-1 0,0-1 0,3 0 0,-2 2 0,0-1 0,1 0 0,-1 0 0,0-1 0,2 2 0,-1-1 0,0 1 0,0-2 0,1 2 0,-2-1 0,2 0 0,-2 1 0,2-1 0,-1 0 0,1 0 0,0-1 0,2 1 0,-1-1 0,0 0 0,0 1 0,2-1 0,-1 0 0,2 0 0,-2 1 0,2-1 0,-2 0 0,2 0 0,-1 0 0,2 0 0,-1 1 0,-1-1 0,2 0 0,-4 0 0,2 0 0,-2 2 0,-1-1 0,1 1 0,-2-1 0,2 2 0,-3-1 0,2 0 0,-2 1 0,1-1 0,-1 1 0,0-1 0,1 0 0,-1 0 0,0 0 0,1 1 0,-1-1 0,0 0 0,1 1 0,-1-2 0,0 2 0,-1-1 0,1 1 0,-6-1 0,3 1 0,-5 0 0,3 0 0,1 0 0,0 0 0,-1 0 0,1 0 0,0 0 0,-2 0 0,1 0 0,-1 0 0,2 0 0,-2 1 0,2 0 0,-3 0 0,2 0 0,-2-1 0,2 1 0,-2 0 0,3 0 0,-2 1 0,2-2 0,-1 1 0,1 0 0,-1-1 0,1 3 0,0-3 0,-1 2 0,2-1 0,-1 1 0,0 0 0,0-2 0,0 2 0,-1-1 0,0 1 0,0 0 0,-1-2 0,3 2 0,1-2 0,2 1 0,1-1 0,0 0 0,1 0 0,-2 0 0,3 0 0,-2 0 0,2 0 0,-1 0 0,-1 0 0,2-1 0,-2 1 0,2-2 0,-3 1 0,2 1 0,-1-1 0,-1 1 0,0-1 0,1 1 0,-1-1 0,0 0 0,1 0 0,-1 0 0,0 1 0,1-1 0,-1 1 0,1-1 0,-1 1 0,0 0 0,1 0 0,-1-1 0,0 1 0,1-2 0,-1 2 0,0 0 0,1-1 0,-1 1 0,0-1 0,1 0 0,-1 1 0,-1-2 0,1 2 0,-1-2 0,2 1 0,-1 1 0,-2-1 0,-1-1 0,-2 2 0,1-4 0,0 4 0,1-2 0,-1 2 0,1-1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31:02.911"/>
    </inkml:context>
    <inkml:brush xml:id="br0">
      <inkml:brushProperty name="width" value="0.05" units="cm"/>
      <inkml:brushProperty name="height" value="0.3" units="cm"/>
      <inkml:brushProperty name="color" value="#333333"/>
      <inkml:brushProperty name="inkEffects" value="pencil"/>
    </inkml:brush>
  </inkml:definitions>
  <inkml:trace contextRef="#ctx0" brushRef="#br0">99 1 16383,'-8'0'0,"0"0"0,2 0 0,-1 0 0,2 0 0,0 0 0,1 0 0,-1 1 0,2-1 0,0 2 0,1-1 0,1 0 0,0 0 0,-1-1 0,0 1 0,0 0 0,0 0 0,-1 1 0,0 0 0,0-1 0,-1 1 0,1 0 0,1-1 0,-3 2 0,4-2 0,-3 0 0,3 0 0,-2 0 0,2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45:31.610"/>
    </inkml:context>
    <inkml:brush xml:id="br0">
      <inkml:brushProperty name="width" value="0.05" units="cm"/>
      <inkml:brushProperty name="height" value="0.3" units="cm"/>
      <inkml:brushProperty name="color" value="#A2BBD1"/>
      <inkml:brushProperty name="inkEffects" value="pencil"/>
    </inkml:brush>
  </inkml:definitions>
  <inkml:trace contextRef="#ctx0" brushRef="#br0">759 524 16383,'-6'-4'0,"2"3"0,0-2 0,2 1 0,0 0 0,0 0 0,0 1 0,1-1 0,-1 0 0,0 1 0,-1-1 0,1 1 0,0 0 0,1-1 0,-1 1 0,0 0 0,1 0 0,-1 1 0,1-2 0,-2 2 0,1-2 0,1 0 0,-1 0 0,0 1 0,0-1 0,1 1 0,-1-2 0,1 1 0,-1 0 0,0-1 0,2 1 0,-2 0 0,2 0 0,-2-1 0,0 0 0,0 0 0,0 0 0,-1 0 0,2 0 0,-1-2 0,0 1 0,0 0 0,0 0 0,-1 0 0,1 0 0,-1-1 0,2 3 0,-1-2 0,0 1 0,1 0 0,-1 0 0,0-1 0,1 1 0,-1 0 0,1 1 0,-1-1 0,0 1 0,2 0 0,-2 0 0,2 0 0,-2 1 0,0-1 0,1-2 0,-1 2 0,1-2 0,-1 2 0,-1-2 0,0 1 0,0 0 0,-1 1 0,2-2 0,1 1 0,-2 0 0,2 1 0,-1-1 0,0 1 0,-1 0 0,1-1 0,0 1 0,-1 0 0,1-1 0,0 1 0,-1 1 0,1-1 0,0 1 0,0-1 0,0 0 0,0 2 0,1-2 0,-1 1 0,1-1 0,-1 0 0,1 0 0,0 1 0,3 4 0,1-1 0,2 7 0,-1-4 0,1 2 0,-1-2 0,0 0 0,1 0 0,-2 0 0,3 0 0,-1 0 0,1 1 0,0 0 0,2 2 0,-2-2 0,1 2 0,-2-2 0,0-1 0,-1 0 0,0-3 0,-2 2 0,0-2 0,0 0 0,0 1 0,-2-1 0,2 0 0,-2 0 0,2 1 0,-2-1 0,2 0 0,0 1 0,-1-1 0,1 0 0,-2 0 0,2 1 0,0 0 0,-1 0 0,1 1 0,-1-1 0,2 2 0,-1-2 0,1 2 0,-1 1 0,1 0 0,-2-1 0,2 2 0,-2-2 0,2 0 0,-2 0 0,1-1 0,-2 0 0,2 0 0,0 0 0,-1 1 0,1-1 0,0 2 0,-1-1 0,1 2 0,0-2 0,-1-1 0,1 0 0,-1-1 0,1 0 0,-2 0 0,1-1 0,-1 0 0,1 0 0,-1 1 0,2-2 0,-1 1 0,2-2 0,-2 0 0,0-4 0,-1-2 0,0-2 0,0 0 0,0-2 0,-1 1 0,-2-1 0,0 0 0,-3 2 0,2-1 0,-1 1 0,-2-1 0,1 0 0,-2-1 0,1 1 0,0 1 0,-1 0 0,1 0 0,0 1 0,2 0 0,-2-1 0,2 2 0,-1 0 0,1-1 0,0 2 0,-1-3 0,0 2 0,0-2 0,-1 1 0,2 0 0,1 0 0,-1 1 0,1 0 0,0 1 0,0-1 0,2 3 0,-1-2 0,1 2 0,0 0 0,-1-1 0,1 2 0,-1-2 0,1 2 0,0-2 0,0 2 0,0-2 0,1 2 0,-1-1 0,-1 1 0,1 0 0,0 0 0,0-1 0,0 1 0,1-2 0,-1 2 0,-2-3 0,1 2 0,0-1 0,0 1 0,1-2 0,-2 1 0,2 1 0,-3-2 0,2 2 0,-1-1 0,1 0 0,-1 0 0,1-1 0,0 1 0,-2 0 0,2 0 0,-1 1 0,0-1 0,0 2 0,0-1 0,2 1 0,-2 0 0,2-1 0,-2 1 0,2-1 0,-2 1 0,2 0 0,-3-1 0,2 1 0,-1-1 0,1 2 0,0-1 0,0 1 0,1-2 0,0 2 0,-1 0 0,2 0 0,-1 1 0,1-1 0,2 4 0,1-1 0,3 2 0,-1-1 0,-1 0 0,1 1 0,0-1 0,1 0 0,-3 1 0,2-1 0,-1 0 0,0 0 0,1 0 0,-1-1 0,0 0 0,1 1 0,0-1 0,1 1 0,0-1 0,-1 1 0,1-1 0,-3 1 0,3-1 0,-2 0 0,0 1 0,-1-1 0,1-1 0,-1 1 0,0 0 0,1 0 0,0 0 0,0 0 0,1 1 0,-1-1 0,2 2 0,-2 0 0,2 1 0,1 0 0,-3 0 0,2 0 0,-1 0 0,0 0 0,1 0 0,-2 0 0,1 0 0,-1 0 0,1 0 0,-2 0 0,1 0 0,-1 0 0,1-1 0,-1-1 0,-1 1 0,1-2 0,-1 2 0,0-2 0,0 0 0,-1 1 0,1-1 0,-1 0 0,1 0 0,-1 0 0,2-2 0,-2 2 0,-2-5 0,-1 1 0,-3-4 0,1 0 0,-2 0 0,2 0 0,-4-1 0,4 1 0,-4-1 0,4 2 0,-1 0 0,-1-1 0,2 1 0,-2 0 0,2 0 0,-1 0 0,0 0 0,0-1 0,-1 2 0,2-2 0,-3 1 0,2-1 0,-2 0 0,3 1 0,-3 0 0,2-2 0,-2 2 0,2-1 0,0 2 0,2-1 0,-1 1 0,1 0 0,0 1 0,-1 0 0,3-1 0,-3 2 0,2-2 0,0 2 0,-1-2 0,1 2 0,0-1 0,-1 0 0,2 0 0,-3 0 0,1-1 0,-1 1 0,1-2 0,-1 3 0,1-3 0,-1 2 0,2-1 0,-2 2 0,1-2 0,0 2 0,-1-2 0,2 1 0,-1 0 0,-1 0 0,1-2 0,-1 2 0,0 0 0,0 0 0,0 1 0,0-2 0,-1 1 0,1-1 0,2 2 0,-2 1 0,2-1 0,-2 0 0,3-1 0,-3 1 0,2-1 0,0 1 0,0 0 0,1 0 0,0 1 0,1-1 0,-1 1 0,0-1 0,0 1 0,1-1 0,0 0 0,2 1 0,1 0 0,2 2 0,1 0 0,0 3 0,0-1 0,0 1 0,0 0 0,0 0 0,0 1 0,0-2 0,0 2 0,0-2 0,0 1 0,0 1 0,0-2 0,0 2 0,0-2 0,0 1 0,0 1 0,1-2 0,0 2 0,-2-2 0,2 0 0,-3 0 0,2-1 0,-3 1 0,2-1 0,-2 0 0,0 0 0,0 1 0,1-1 0,-1 0 0,0 0 0,0 1 0,2-1 0,0 1 0,0-1 0,0 0 0,-1 1 0,0-1 0,0 0 0,0 1 0,0-1 0,0 0 0,1 0 0,-2 0 0,2-1 0,-2 1 0,0 0 0,1 0 0,-1-1 0,0 0 0,0 1 0,1-1 0,-2 1 0,-6-7 0,0 0 0,-6-7 0,2 5 0,0-2 0,1 1 0,-1 1 0,0-2 0,1 3 0,-3-3 0,2 3 0,-1-1 0,1 0 0,2 1 0,-1-1 0,1 2 0,0-1 0,-1 1 0,3 1 0,-3-1 0,1 1 0,0-2 0,1 1 0,-1 1 0,2-1 0,-2 1 0,1 0 0,0-1 0,0 2 0,1-2 0,0 3 0,0-2 0,-1 1 0,1 1 0,2 0 0,-1 1 0,1 1 0,0 0 0,-1 0 0,2 0 0,0 0 0,-2 0 0,2 0 0,-3 0 0,2 1 0,-1 1 0,1 0 0,-1 0 0,1 1 0,0-2 0,0 0 0,1 0 0,-1-1 0,1 1 0,0-1 0,-1 1 0,1-1 0,0 1 0,0-1 0,-1 0 0,1 0 0,0 0 0,-1 0 0,1 0 0,0 1 0,-1 0 0,1 0 0,0-1 0,7 0 0,-1 1 0,7-1 0,-4 1 0,1 1 0,-1-2 0,1 2 0,-1-1 0,1 0 0,-3-1 0,3 1 0,-2-1 0,0 2 0,-1-2 0,1 1 0,0-1 0,2 1 0,-3-1 0,2 2 0,-2-2 0,0 2 0,0-2 0,-2 1 0,1 0 0,-2 0 0,1 0 0,-1-1 0,0 1 0,0-1 0,1 2 0,-2-1 0,0 1 0,-3-1 0,-1 0 0,-3-1 0,-3 0 0,1 0 0,-4 0 0,2 0 0,-1-1 0,0-1 0,2 0 0,-1-1 0,2 1 0,-1 0 0,1 0 0,0-1 0,-1 1 0,1 0 0,-2-1 0,1 3 0,-2-3 0,2 3 0,-1-2 0,2 1 0,-1 0 0,1 0 0,0 0 0,1 0 0,1 0 0,0 1 0,1-1 0,0 1 0,2-1 0,-1 0 0,2 0 0,-1 1 0,9 0 0,-3 0 0,8 0 0,-4 0 0,0 0 0,0 0 0,0 0 0,0 0 0,1 0 0,-1 0 0,1 0 0,0 0 0,2 0 0,-1 0 0,1 0 0,-2 0 0,0 0 0,1 0 0,-2 0 0,0 2 0,-1-2 0,0 1 0,-1-1 0,-1 0 0,0 0 0,-2 0 0,0 1 0,0-1 0,0 2 0,-1-1 0,-1 2 0,0-1 0,-1-1 0,-2 0 0,-2-1 0,-2 0 0,-3 0 0,0 0 0,-1 0 0,0 0 0,0 0 0,1 0 0,-2 0 0,3 0 0,-1 0 0,0 0 0,2 0 0,-2 0 0,0 0 0,1 0 0,1 0 0,0 0 0,2 0 0,0 0 0,2 0 0,0 0 0,2 0 0,9 0 0,-3 0 0,9 0 0,-3 0 0,-2 0 0,2 0 0,0 0 0,-1 0 0,1 0 0,-2 0 0,0 0 0,1 0 0,-3 0 0,2 0 0,-1 1 0,1-1 0,2 3 0,1-1 0,-1 1 0,2 0 0,-2-1 0,2 1 0,-2 0 0,0-1 0,-3 0 0,0 0 0,-4-1 0,1 1 0,-2-2 0,0 1 0,1-1 0,-1 0 0,-7 0 0,2 0 0,-6 0 0,2 0 0,1 0 0,-3 0 0,1 0 0,0 0 0,-2 0 0,3 0 0,-3 0 0,3 0 0,0-1 0,2 0 0,0 0 0,3-1 0,-1 0 0,1 1 0,2-1 0,-1 1 0,1-2 0,0 1 0,0 0 0,2 1 0,0 0 0,3 1 0,0 0 0,0 0 0,2 0 0,-2 0 0,2 0 0,-2 0 0,0 1 0,1 1 0,-1 0 0,3 1 0,-2-1 0,3 1 0,-1 0 0,1 0 0,0 0 0,-1-1 0,-1 1 0,-1-1 0,-1 1 0,0 0 0,0-1 0,-1 0 0,0 1 0,-1-1 0,1-1 0,0 2 0,0-2 0,-1 0 0,0 1 0,0 0 0,0-1 0,0 1 0,0-1 0,0 0 0,-1 1 0,0 0 0,2 0 0,-1-1 0,1 2 0,1-2 0,-2 1 0,0 1 0,-1-2 0,1 1 0,-1-1 0,-1 1 0,0 1 0,-1-2 0,0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43:57.668"/>
    </inkml:context>
    <inkml:brush xml:id="br0">
      <inkml:brushProperty name="width" value="0.05" units="cm"/>
      <inkml:brushProperty name="height" value="0.05" units="cm"/>
      <inkml:brushProperty name="color" value="#D8E9F5"/>
    </inkml:brush>
  </inkml:definitions>
  <inkml:trace contextRef="#ctx0" brushRef="#br0">1 659 24575,'0'-7'0,"0"1"0,0 1 0,0 0 0,0 0 0,0 1 0,0-1 0,0 0 0,0 1 0,0 2 0,0-1 0,0 1 0,0-2 0,0 0 0,1-1 0,1 0 0,0-1 0,1-1 0,0-1 0,0 1 0,0 0 0,-1 3 0,0 0 0,0 1 0,-2 1 0,1-1 0,-1 1 0,2-2 0,-2 2 0,2-4 0,-1 4 0,1-5 0,0 2 0,1-2 0,-1 3 0,0 0 0,-1 2 0,0-1 0,-1 0 0,1 1 0,-1 0 0,2-2 0,-2 0 0,2-2 0,0-1 0,1 1 0,-2-1 0,2 1 0,-3 1 0,1 1 0,0 0 0,0 1 0,0 0 0,-1 0 0,1-2 0,-1 1 0,2-1 0,-1-1 0,-1-1 0,1 2 0,-1 0 0,2 1 0,-2 1 0,1 0 0,0-1 0,1 0 0,0 0 0,1-1 0,-1 2 0,1-1 0,-2 2 0,2-1 0,-3 1 0,2-1 0,-1 0 0,2-1 0,1-2 0,0 1 0,0-1 0,1 1 0,0-1 0,-1 1 0,1-1 0,-2 2 0,1 0 0,-2 2 0,0-1 0,0 2 0,-2-1 0,2-1 0,0-3 0,2 0 0,1-2 0,3-2 0,-3 0 0,2-1 0,-2 2 0,0 0 0,-1 1 0,-1 1 0,-1 3 0,1 0 0,-2 2 0,2 0 0,-3 0 0,2 0 0,-1-2 0,2-2 0,1 2 0,-1-1 0,1 2 0,-2 0 0,1 1 0,-1-1 0,1 0 0,1-1 0,-1 2 0,0-1 0,0 1 0,-1-1 0,1 2 0,-1-1 0,1 1 0,-1-1 0,1-1 0,1 1 0,0-2 0,0 0 0,1 1 0,-1-3 0,2 2 0,-1 0 0,1 0 0,-2 1 0,0 2 0,-2-2 0,1 2 0,-1-2 0,2 1 0,-1-1 0,2 0 0,-2 2 0,1-1 0,-2 0 0,1 1 0,-1 0 0,1 1 0,-2-1 0,1 0 0,0-1 0,0 1 0,0-2 0,2 1 0,-1 0 0,1 0 0,-2 0 0,1 1 0,-1 0 0,0 0 0,0 1 0,-2-3 0,4 1 0,-1-2 0,2-2 0,-1 1 0,2-1 0,-4 2 0,4 0 0,-4 1 0,2 1 0,-1 0 0,-4 1 0,-1 1 0,-3 0 0,1 1 0,0 1 0,1 0 0,0 1 0,-1-1 0,0 1 0,1-1 0,-2 1 0,1 0 0,-2-1 0,1 2 0,-1-1 0,1 3 0,-1-3 0,-1 2 0,1-1 0,-4 3 0,0 2 0,-2-2 0,-2 5 0,3-2 0,-2 1 0,0 1 0,2-2 0,1 0 0,1-1 0,2 2 0,-1-1 0,2 1 0,0-2 0,0 0 0,1 0 0,1 0 0,1-2 0,0-1 0,1-1 0,0-2 0,2 1 0,-1 0 0,0 0 0,0 1 0,-1 2 0,0-1 0,0 1 0,0 0 0,0 1 0,0-3 0,1-1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44:31.798"/>
    </inkml:context>
    <inkml:brush xml:id="br0">
      <inkml:brushProperty name="width" value="0.05" units="cm"/>
      <inkml:brushProperty name="height" value="0.3" units="cm"/>
      <inkml:brushProperty name="color" value="#A2BBD1"/>
      <inkml:brushProperty name="inkEffects" value="pencil"/>
    </inkml:brush>
  </inkml:definitions>
  <inkml:trace contextRef="#ctx0" brushRef="#br0">22 675 16383,'2'-4'0,"-1"1"0,-1 0 0,0 1 0,0-1 0,0 1 0,0-1 0,0 1 0,0-2 0,0 1 0,0 0 0,0 0 0,0 0 0,0 1 0,0-1 0,0 1 0,0 0 0,0-1 0,0 1 0,0-1 0,0 1 0,0-1 0,0 1 0,0-1 0,0 1 0,0 0 0,0-1 0,0 1 0,0-1 0,0 1 0,0-1 0,0 1 0,0-1 0,0-1 0,0 2 0,0-2 0,0 1 0,0 1 0,0 0 0,0-2 0,0 0 0,0-2 0,0 1 0,0-1 0,0 1 0,0-1 0,0 2 0,0-1 0,0 2 0,1-1 0,-1 1 0,2-1 0,-1-2 0,1-1 0,-1 1 0,1-1 0,-2 0 0,3 3 0,-3-3 0,1 4 0,-1-2 0,1 3 0,0-1 0,0 1 0,-1-1 0,1 0 0,-1-2 0,2 1 0,0-1 0,-1-1 0,2 1 0,-3-1 0,2 2 0,-1 0 0,0 1 0,-1 1 0,1 1 0,-1-3 0,4-1 0,-2-2 0,2-2 0,0 1 0,0-1 0,0 3 0,-1-2 0,-1 3 0,1-2 0,0 5 0,-2-2 0,1 2 0,-1 0 0,0 1 0,0-3 0,0 0 0,2 0 0,0-1 0,-1 2 0,1-2 0,-2 2 0,2-1 0,-3 2 0,2 0 0,-2 0 0,3-2 0,-2 0 0,2-4 0,1 2 0,-1-1 0,1 1 0,-1 1 0,1-1 0,-1 1 0,1-1 0,-2 2 0,1 0 0,-1 3 0,0-1 0,-1 0 0,0 1 0,0-2 0,2 0 0,-1-2 0,1-1 0,0 0 0,0 2 0,1-2 0,-1 1 0,1-1 0,-2 1 0,1 2 0,0-1 0,-1 3 0,-1-1 0,2 1 0,-2-3 0,1 0 0,1-1 0,0-1 0,1 1 0,-1-1 0,2-1 0,-1 1 0,1-1 0,-1 3 0,-2 0 0,1 2 0,-1-1 0,1 2 0,-2-1 0,1 0 0,0-2 0,0 0 0,2 0 0,-1-1 0,3 1 0,-3-2 0,2 2 0,-2 0 0,1 1 0,-2 1 0,0-1 0,1 2 0,-1-1 0,1 0 0,-1 0 0,1-1 0,-1 2 0,1-1 0,-1-1 0,2 0 0,-1-1 0,2 1 0,-2 1 0,1 0 0,-2 0 0,1 1 0,-1-2 0,1 1 0,-1 0 0,1 1 0,-2 0 0,1 1 0,-6 1 0,3 0 0,-4 3 0,2-2 0,0 1 0,1-1 0,-1 1 0,0-1 0,0 1 0,-1-1 0,1 1 0,0 1 0,0 0 0,-3 0 0,2 1 0,0-2 0,-1 2 0,2 0 0,-1-1 0,0 0 0,1-2 0,-1 2 0,1 0 0,1 0 0,-4 3 0,2-2 0,-3 4 0,3-3 0,-2 3 0,0-2 0,1 0 0,0 1 0,2-3 0,-1-1 0,2 0 0,0-2 0,2 1 0,-3-1 0,2 1 0,-1-1 0,-1 1 0,1-1 0,-1 2 0,0-1 0,1 1 0,-1-2 0,2 1 0,-1-1 0,1 1 0,-1-1 0,1 1 0,-2-1 0,1 2 0,-2 0 0,1 2 0,-1-2 0,-1 2 0,2-1 0,-2 2 0,2-1 0,-1-2 0,1 1 0,1-2 0,-1 0 0,0 1 0,1-1 0,-1 1 0,1 0 0,-1 0 0,-1 1 0,1 1 0,-3 1 0,3-1 0,-1 1 0,1-2 0,1 1 0,-2-1 0,0 1 0,2-1 0,-1-1 0,3 0 0,-2-1 0,2-1 0,-2 1 0,1-1 0,1 1 0,-2-1 0,0 2 0,0 2 0,-1-1 0,0 2 0,0-1 0,0 1 0,0-1 0,2 1 0,-2-2 0,2 1 0,-1-2 0,0 1 0,1-2 0,-1 2 0,2-2 0,-3 1 0,3 0 0,-2 0 0,0 0 0,1 1 0,-2-1 0,2 2 0,-1-2 0,0 1 0,1-2 0,0 1 0,0-2 0,1 1 0,-1-1 0,1 1 0,0-1 0,-1 0 0,0 1 0,-1 1 0,2 2 0,-3-1 0,3 4 0,-3-3 0,3 3 0,-2-4 0,1 4 0,0-3 0,1 1 0,-1 0 0,0-1 0,0 1 0,1 0 0,0-1 0,0 1 0,0-2 0,0 1 0,0-2 0,0 1 0,0-2 0,0 1 0,0-2 0,1 0 0,-1 0 0,1-1 0,0 2 0,0 1 0,1 0 0,-2 1 0,1 1 0,-1-1 0,2 1 0,-2-1 0,1 1 0,-1-1 0,1 1 0,0-1 0,0-1 0,-1 1 0,1-1 0,-1 1 0,2 0 0,-2-1 0,0 0 0,0 1 0,0-1 0,0 2 0,0-2 0,1 1 0,-1-2 0,1 2 0,-1-1 0,0 2 0,0-1 0,0 1 0,0-1 0,2 1 0,-2-1 0,1 1 0,-1-1 0,0 1 0,0-1 0,1 1 0,0-1 0,0 2 0,0-2 0,-1 1 0,1-1 0,-1-1 0,0 0 0,1-2 0,0 1 0,0-1 0,-1 0 0,0 1 0,1-1 0,-1 1 0,1-1 0,-1 1 0,0 1 0,0-2 0,2 4 0,-2-4 0,1 4 0,-1-4 0,1 2 0,-1-1 0,2-1 0,-2 1 0,1-1 0,-1 2 0,1-1 0,0 2 0,0-2 0,1 1 0,-2-1 0,1 0 0,0 1 0,0-2 0,0 1 0,0-1 0,-1 1 0,1-1 0,0 1 0,-1-1 0,2 1 0,-1-1 0,-1 1 0,1-1 0,0 1 0,-1-1 0,3 0 0,-3 2 0,2-1 0,-2 1 0,1-2 0,1 1 0,-2 1 0,2-1 0,-2 0 0,1 0 0,1-1 0,-2 1 0,2-2 0,-1 1 0,1-1 0,0 1 0,-2 0 0,2-2 0,-2 2 0,1-1 0,0 2 0,1-1 0,-1 1 0,1-1 0,0 2 0,1 0 0,-1 0 0,1 1 0,0 0 0,-1 0 0,1 1 0,0-1 0,-1-1 0,1 1 0,0-1 0,-1 1 0,1 0 0,-1-2 0,1 0 0,-2 1 0,2-1 0,-3 1 0,2-2 0,-2 1 0,3-1 0,-3 1 0,2-1 0,-2 1 0,1-1 0,1 1 0,-2-1 0,1 0 0,0 0 0,-1 0 0,1-1 0,-1 2 0,2-1 0,-2 0 0,1 1 0,-1-1 0,1 1 0,-1-1 0,1 1 0,-1-1 0,0 1 0,0-1 0,1 1 0,0-1 0,0 2 0,-1-1 0,1 1 0,-1-1 0,1 2 0,-1-1 0,0 1 0,1-2 0,0 0 0,0 0 0,-1-1 0,0 1 0,0-1 0,0 1 0,1-1 0,-1 1 0,1-1 0,0 0 0,0 1 0,0-1 0,-1 1 0,0-1 0,1-1 0,-1 2 0,1-2 0,-1 2 0,1-1 0,-1 0 0,2 1 0,-2-1 0,1 1 0,-1 1 0,1-1 0,0 0 0,-1 1 0,2-1 0,-1 2 0,-1-2 0,1 2 0,0-2 0,0 2 0,0-2 0,0 1 0,-1-2 0,1 1 0,-1-1 0,1 1 0,0-1 0,0-8 0,-1 5 0,0-6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1T13:44:46.964"/>
    </inkml:context>
    <inkml:brush xml:id="br0">
      <inkml:brushProperty name="width" value="0.05" units="cm"/>
      <inkml:brushProperty name="height" value="0.3" units="cm"/>
      <inkml:brushProperty name="color" value="#A2BBD1"/>
      <inkml:brushProperty name="inkEffects" value="pencil"/>
    </inkml:brush>
  </inkml:definitions>
  <inkml:trace contextRef="#ctx0" brushRef="#br0">150 434 16383,'0'-5'0,"0"1"0,-1 2 0,0 0 0,0-1 0,0 1 0,1 0 0,-2-1 0,1 2 0,-1-1 0,0 1 0,2-2 0,-2 2 0,1-1 0,-1 1 0,0-2 0,1 1 0,-1 1 0,0-1 0,0 1 0,0-2 0,1 1 0,-1 1 0,0-1 0,0 0 0,1 0 0,-1 0 0,1 0 0,-1 0 0,0 0 0,0 0 0,0-1 0,-1 0 0,2 0 0,-1 1 0,1 0 0,-2 0 0,2 0 0,0-1 0,0 1 0,1 0 0,-1 0 0,0-1 0,1 1 0,-2 1 0,1-1 0,0 0 0,0 1 0,1-1 0,-1 1 0,1-1 0,-1 1 0,1-1 0,-1 0 0,1 0 0,-1 0 0,0-1 0,-1 1 0,1 0 0,0 1 0,1 5 0,-1-1 0,1 5 0,0-3 0,1 2 0,2 0 0,1 1 0,2 0 0,0 2 0,-1 1 0,1-1 0,0-2 0,-2-1 0,-1-2 0,0-1 0,-1-1 0,0-1 0,0 1 0,0-2 0,-2 1 0,1-6 0,-2 3 0,0-4 0,-1 1 0,0 2 0,1-2 0,-1 2 0,0-1 0,0 0 0,2 0 0,-2 0 0,2 1 0,-1-1 0,0 1 0,0 0 0,-1-2 0,2 2 0,-2-2 0,0 1 0,1 0 0,-1-1 0,1 2 0,-1 0 0,1 0 0,0 0 0,1 0 0,-2 1 0,2-1 0,-1 0 0,0 0 0,1 0 0,-1 1 0,-1-1 0,2-1 0,-1 1 0,1 0 0,-1-2 0,1 0 0,-1-1 0,1 0 0,-1 0 0,0 0 0,0 1 0,1 1 0,0 0 0,0 1 0,0 6 0,0-1 0,0 5 0,0-4 0,0 1 0,0-2 0,0 2 0,0-1 0,0 1 0,0-1 0,0 1 0,0 0 0,0 0 0,0 0 0,0 0 0,0 0 0,0 0 0,0 0 0,0-1 0,0 0 0,0-1 0,0 1 0,0-2 0,0 0 0,0 0 0,0 1 0,0-1 0,0-7 0,0 2 0,0-6 0,0 2 0,0 2 0,0-2 0,0 2 0,-1 0 0,1 0 0,-1 0 0,1 1 0,-2-1 0,2 1 0,-2-1 0,2 0 0,-3-1 0,2 0 0,-1 0 0,0 1 0,2-2 0,-3 2 0,2 0 0,0 0 0,-1 1 0,1 0 0,-1-1 0,2 3 0,-3-3 0,3 2 0,-2 0 0,2-1 0,-1 2 0,0-3 0,0 2 0,-1 0 0,2 1 0,-1-1 0,0 0 0,0 0 0,0 0 0,0-1 0,1 1 0,-1-1 0,0 0 0,0 0 0,-1-1 0,2 3 0,-1-3 0,1 1 0,-1 0 0,0 1 0,0-1 0,0 2 0,1-3 0,-1 2 0,1-2 0,0 2 0,0-2 0,0-1 0,-1 1 0,1 0 0,-1 2 0,1-2 0,0 1 0,0 0 0,-2-1 0,2 2 0,-1-3 0,0 1 0,1-1 0,-3 0 0,3 0 0,-1 1 0,0 0 0,0 0 0,-1 1 0,2-1 0,-2 1 0,0-2 0,1 2 0,-2-4 0,2 5 0,0-3 0,-2 2 0,3 0 0,-2-1 0,2 3 0,-1-2 0,-1 2 0,2 0 0,-1-1 0,0 2 0,1-1 0,-1 2 0,1-1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51D9C-7FA7-BD47-A822-99ACCE6D3D81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587EA-8543-3C49-8C6F-2379CDD20F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753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587EA-8543-3C49-8C6F-2379CDD20F8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460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587EA-8543-3C49-8C6F-2379CDD20F8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370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51639-B2D6-4652-B8C3-1B4C224A7BAF}" type="datetimeFigureOut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48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10/21/21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01621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59701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422391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42930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10/21/21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54139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10/21/21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3475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340531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881102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14361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61B7-6B89-48AB-966F-622E2788EECC}" type="datetimeFigureOut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474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10/21/21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713245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10/21/21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835707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655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008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4842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10/21/21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797876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smtClean="0"/>
              <a:t>10/21/21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4561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517" r:id="rId1"/>
    <p:sldLayoutId id="2147484518" r:id="rId2"/>
    <p:sldLayoutId id="2147484519" r:id="rId3"/>
    <p:sldLayoutId id="2147484520" r:id="rId4"/>
    <p:sldLayoutId id="2147484521" r:id="rId5"/>
    <p:sldLayoutId id="2147484522" r:id="rId6"/>
    <p:sldLayoutId id="2147484523" r:id="rId7"/>
    <p:sldLayoutId id="2147484524" r:id="rId8"/>
    <p:sldLayoutId id="2147484525" r:id="rId9"/>
    <p:sldLayoutId id="2147484526" r:id="rId10"/>
    <p:sldLayoutId id="2147484527" r:id="rId11"/>
    <p:sldLayoutId id="2147484528" r:id="rId12"/>
    <p:sldLayoutId id="2147484529" r:id="rId13"/>
    <p:sldLayoutId id="2147484530" r:id="rId14"/>
    <p:sldLayoutId id="2147484531" r:id="rId15"/>
    <p:sldLayoutId id="2147484532" r:id="rId16"/>
    <p:sldLayoutId id="2147484533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6" Type="http://schemas.microsoft.com/office/2007/relationships/hdphoto" Target="../media/hdphoto2.wdp"/><Relationship Id="rId21" Type="http://schemas.openxmlformats.org/officeDocument/2006/relationships/customXml" Target="../ink/ink10.xml"/><Relationship Id="rId42" Type="http://schemas.openxmlformats.org/officeDocument/2006/relationships/image" Target="../media/image27.png"/><Relationship Id="rId47" Type="http://schemas.openxmlformats.org/officeDocument/2006/relationships/customXml" Target="../ink/ink22.xml"/><Relationship Id="rId63" Type="http://schemas.openxmlformats.org/officeDocument/2006/relationships/image" Target="../media/image37.png"/><Relationship Id="rId68" Type="http://schemas.openxmlformats.org/officeDocument/2006/relationships/customXml" Target="../ink/ink33.xml"/><Relationship Id="rId84" Type="http://schemas.openxmlformats.org/officeDocument/2006/relationships/image" Target="../media/image47.png"/><Relationship Id="rId89" Type="http://schemas.openxmlformats.org/officeDocument/2006/relationships/image" Target="../media/image48.png"/><Relationship Id="rId16" Type="http://schemas.openxmlformats.org/officeDocument/2006/relationships/image" Target="../media/image14.png"/><Relationship Id="rId11" Type="http://schemas.openxmlformats.org/officeDocument/2006/relationships/customXml" Target="../ink/ink5.xml"/><Relationship Id="rId32" Type="http://schemas.openxmlformats.org/officeDocument/2006/relationships/image" Target="../media/image22.png"/><Relationship Id="rId37" Type="http://schemas.openxmlformats.org/officeDocument/2006/relationships/customXml" Target="../ink/ink17.xml"/><Relationship Id="rId53" Type="http://schemas.openxmlformats.org/officeDocument/2006/relationships/customXml" Target="../ink/ink25.xml"/><Relationship Id="rId58" Type="http://schemas.openxmlformats.org/officeDocument/2006/relationships/image" Target="../media/image35.png"/><Relationship Id="rId74" Type="http://schemas.openxmlformats.org/officeDocument/2006/relationships/customXml" Target="../ink/ink36.xml"/><Relationship Id="rId79" Type="http://schemas.openxmlformats.org/officeDocument/2006/relationships/customXml" Target="../ink/ink39.xml"/><Relationship Id="rId102" Type="http://schemas.openxmlformats.org/officeDocument/2006/relationships/image" Target="../media/image54.png"/><Relationship Id="rId5" Type="http://schemas.openxmlformats.org/officeDocument/2006/relationships/customXml" Target="../ink/ink2.xml"/><Relationship Id="rId90" Type="http://schemas.openxmlformats.org/officeDocument/2006/relationships/customXml" Target="../ink/ink46.xml"/><Relationship Id="rId95" Type="http://schemas.openxmlformats.org/officeDocument/2006/relationships/customXml" Target="../ink/ink49.xml"/><Relationship Id="rId22" Type="http://schemas.openxmlformats.org/officeDocument/2006/relationships/image" Target="../media/image17.png"/><Relationship Id="rId27" Type="http://schemas.openxmlformats.org/officeDocument/2006/relationships/customXml" Target="../ink/ink12.xml"/><Relationship Id="rId43" Type="http://schemas.openxmlformats.org/officeDocument/2006/relationships/customXml" Target="../ink/ink20.xml"/><Relationship Id="rId48" Type="http://schemas.openxmlformats.org/officeDocument/2006/relationships/image" Target="../media/image30.png"/><Relationship Id="rId64" Type="http://schemas.openxmlformats.org/officeDocument/2006/relationships/customXml" Target="../ink/ink31.xml"/><Relationship Id="rId69" Type="http://schemas.openxmlformats.org/officeDocument/2006/relationships/image" Target="../media/image40.png"/><Relationship Id="rId80" Type="http://schemas.openxmlformats.org/officeDocument/2006/relationships/image" Target="../media/image45.png"/><Relationship Id="rId85" Type="http://schemas.openxmlformats.org/officeDocument/2006/relationships/customXml" Target="../ink/ink42.xml"/><Relationship Id="rId12" Type="http://schemas.openxmlformats.org/officeDocument/2006/relationships/image" Target="../media/image12.png"/><Relationship Id="rId17" Type="http://schemas.openxmlformats.org/officeDocument/2006/relationships/customXml" Target="../ink/ink8.xml"/><Relationship Id="rId33" Type="http://schemas.openxmlformats.org/officeDocument/2006/relationships/customXml" Target="../ink/ink15.xml"/><Relationship Id="rId38" Type="http://schemas.openxmlformats.org/officeDocument/2006/relationships/image" Target="../media/image25.png"/><Relationship Id="rId59" Type="http://schemas.openxmlformats.org/officeDocument/2006/relationships/customXml" Target="../ink/ink28.xml"/><Relationship Id="rId103" Type="http://schemas.openxmlformats.org/officeDocument/2006/relationships/customXml" Target="../ink/ink53.xml"/><Relationship Id="rId20" Type="http://schemas.openxmlformats.org/officeDocument/2006/relationships/image" Target="../media/image16.png"/><Relationship Id="rId41" Type="http://schemas.openxmlformats.org/officeDocument/2006/relationships/customXml" Target="../ink/ink19.xml"/><Relationship Id="rId54" Type="http://schemas.openxmlformats.org/officeDocument/2006/relationships/image" Target="../media/image33.png"/><Relationship Id="rId62" Type="http://schemas.openxmlformats.org/officeDocument/2006/relationships/customXml" Target="../ink/ink30.xml"/><Relationship Id="rId70" Type="http://schemas.openxmlformats.org/officeDocument/2006/relationships/customXml" Target="../ink/ink34.xml"/><Relationship Id="rId75" Type="http://schemas.openxmlformats.org/officeDocument/2006/relationships/image" Target="../media/image43.png"/><Relationship Id="rId83" Type="http://schemas.openxmlformats.org/officeDocument/2006/relationships/customXml" Target="../ink/ink41.xml"/><Relationship Id="rId88" Type="http://schemas.openxmlformats.org/officeDocument/2006/relationships/customXml" Target="../ink/ink45.xml"/><Relationship Id="rId91" Type="http://schemas.openxmlformats.org/officeDocument/2006/relationships/customXml" Target="../ink/ink47.xml"/><Relationship Id="rId96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20.png"/><Relationship Id="rId36" Type="http://schemas.openxmlformats.org/officeDocument/2006/relationships/image" Target="../media/image24.png"/><Relationship Id="rId49" Type="http://schemas.openxmlformats.org/officeDocument/2006/relationships/customXml" Target="../ink/ink23.xml"/><Relationship Id="rId57" Type="http://schemas.openxmlformats.org/officeDocument/2006/relationships/customXml" Target="../ink/ink27.xml"/><Relationship Id="rId106" Type="http://schemas.openxmlformats.org/officeDocument/2006/relationships/image" Target="../media/image56.png"/><Relationship Id="rId10" Type="http://schemas.openxmlformats.org/officeDocument/2006/relationships/image" Target="../media/image11.png"/><Relationship Id="rId31" Type="http://schemas.openxmlformats.org/officeDocument/2006/relationships/customXml" Target="../ink/ink14.xml"/><Relationship Id="rId44" Type="http://schemas.openxmlformats.org/officeDocument/2006/relationships/image" Target="../media/image28.png"/><Relationship Id="rId52" Type="http://schemas.openxmlformats.org/officeDocument/2006/relationships/image" Target="../media/image32.png"/><Relationship Id="rId60" Type="http://schemas.openxmlformats.org/officeDocument/2006/relationships/image" Target="../media/image36.png"/><Relationship Id="rId65" Type="http://schemas.openxmlformats.org/officeDocument/2006/relationships/image" Target="../media/image38.png"/><Relationship Id="rId73" Type="http://schemas.openxmlformats.org/officeDocument/2006/relationships/image" Target="../media/image42.png"/><Relationship Id="rId78" Type="http://schemas.openxmlformats.org/officeDocument/2006/relationships/customXml" Target="../ink/ink38.xml"/><Relationship Id="rId81" Type="http://schemas.openxmlformats.org/officeDocument/2006/relationships/customXml" Target="../ink/ink40.xml"/><Relationship Id="rId86" Type="http://schemas.openxmlformats.org/officeDocument/2006/relationships/customXml" Target="../ink/ink43.xml"/><Relationship Id="rId94" Type="http://schemas.openxmlformats.org/officeDocument/2006/relationships/image" Target="../media/image50.png"/><Relationship Id="rId99" Type="http://schemas.openxmlformats.org/officeDocument/2006/relationships/customXml" Target="../ink/ink51.xml"/><Relationship Id="rId101" Type="http://schemas.openxmlformats.org/officeDocument/2006/relationships/customXml" Target="../ink/ink52.xml"/><Relationship Id="rId4" Type="http://schemas.openxmlformats.org/officeDocument/2006/relationships/image" Target="../media/image8.png"/><Relationship Id="rId9" Type="http://schemas.openxmlformats.org/officeDocument/2006/relationships/customXml" Target="../ink/ink4.xml"/><Relationship Id="rId13" Type="http://schemas.openxmlformats.org/officeDocument/2006/relationships/customXml" Target="../ink/ink6.xml"/><Relationship Id="rId18" Type="http://schemas.openxmlformats.org/officeDocument/2006/relationships/image" Target="../media/image15.png"/><Relationship Id="rId39" Type="http://schemas.openxmlformats.org/officeDocument/2006/relationships/customXml" Target="../ink/ink18.xml"/><Relationship Id="rId34" Type="http://schemas.openxmlformats.org/officeDocument/2006/relationships/image" Target="../media/image23.png"/><Relationship Id="rId50" Type="http://schemas.openxmlformats.org/officeDocument/2006/relationships/image" Target="../media/image31.png"/><Relationship Id="rId55" Type="http://schemas.openxmlformats.org/officeDocument/2006/relationships/customXml" Target="../ink/ink26.xml"/><Relationship Id="rId76" Type="http://schemas.openxmlformats.org/officeDocument/2006/relationships/customXml" Target="../ink/ink37.xml"/><Relationship Id="rId97" Type="http://schemas.openxmlformats.org/officeDocument/2006/relationships/customXml" Target="../ink/ink50.xml"/><Relationship Id="rId104" Type="http://schemas.openxmlformats.org/officeDocument/2006/relationships/image" Target="../media/image55.png"/><Relationship Id="rId7" Type="http://schemas.openxmlformats.org/officeDocument/2006/relationships/customXml" Target="../ink/ink3.xml"/><Relationship Id="rId71" Type="http://schemas.openxmlformats.org/officeDocument/2006/relationships/image" Target="../media/image41.png"/><Relationship Id="rId92" Type="http://schemas.openxmlformats.org/officeDocument/2006/relationships/image" Target="../media/image49.png"/><Relationship Id="rId2" Type="http://schemas.openxmlformats.org/officeDocument/2006/relationships/image" Target="../media/image7.jpg"/><Relationship Id="rId29" Type="http://schemas.openxmlformats.org/officeDocument/2006/relationships/customXml" Target="../ink/ink13.xml"/><Relationship Id="rId24" Type="http://schemas.openxmlformats.org/officeDocument/2006/relationships/image" Target="../media/image18.png"/><Relationship Id="rId40" Type="http://schemas.openxmlformats.org/officeDocument/2006/relationships/image" Target="../media/image26.png"/><Relationship Id="rId45" Type="http://schemas.openxmlformats.org/officeDocument/2006/relationships/customXml" Target="../ink/ink21.xml"/><Relationship Id="rId66" Type="http://schemas.openxmlformats.org/officeDocument/2006/relationships/customXml" Target="../ink/ink32.xml"/><Relationship Id="rId87" Type="http://schemas.openxmlformats.org/officeDocument/2006/relationships/customXml" Target="../ink/ink44.xml"/><Relationship Id="rId61" Type="http://schemas.openxmlformats.org/officeDocument/2006/relationships/customXml" Target="../ink/ink29.xml"/><Relationship Id="rId82" Type="http://schemas.openxmlformats.org/officeDocument/2006/relationships/image" Target="../media/image46.png"/><Relationship Id="rId19" Type="http://schemas.openxmlformats.org/officeDocument/2006/relationships/customXml" Target="../ink/ink9.xml"/><Relationship Id="rId14" Type="http://schemas.openxmlformats.org/officeDocument/2006/relationships/image" Target="../media/image13.png"/><Relationship Id="rId30" Type="http://schemas.openxmlformats.org/officeDocument/2006/relationships/image" Target="../media/image21.png"/><Relationship Id="rId35" Type="http://schemas.openxmlformats.org/officeDocument/2006/relationships/customXml" Target="../ink/ink16.xml"/><Relationship Id="rId56" Type="http://schemas.openxmlformats.org/officeDocument/2006/relationships/image" Target="../media/image34.png"/><Relationship Id="rId77" Type="http://schemas.openxmlformats.org/officeDocument/2006/relationships/image" Target="../media/image44.png"/><Relationship Id="rId100" Type="http://schemas.openxmlformats.org/officeDocument/2006/relationships/image" Target="../media/image53.png"/><Relationship Id="rId105" Type="http://schemas.openxmlformats.org/officeDocument/2006/relationships/customXml" Target="../ink/ink54.xml"/><Relationship Id="rId8" Type="http://schemas.openxmlformats.org/officeDocument/2006/relationships/image" Target="../media/image10.png"/><Relationship Id="rId51" Type="http://schemas.openxmlformats.org/officeDocument/2006/relationships/customXml" Target="../ink/ink24.xml"/><Relationship Id="rId72" Type="http://schemas.openxmlformats.org/officeDocument/2006/relationships/customXml" Target="../ink/ink35.xml"/><Relationship Id="rId93" Type="http://schemas.openxmlformats.org/officeDocument/2006/relationships/customXml" Target="../ink/ink48.xml"/><Relationship Id="rId98" Type="http://schemas.openxmlformats.org/officeDocument/2006/relationships/image" Target="../media/image52.png"/><Relationship Id="rId3" Type="http://schemas.openxmlformats.org/officeDocument/2006/relationships/customXml" Target="../ink/ink1.xml"/><Relationship Id="rId25" Type="http://schemas.openxmlformats.org/officeDocument/2006/relationships/image" Target="../media/image19.png"/><Relationship Id="rId46" Type="http://schemas.openxmlformats.org/officeDocument/2006/relationships/image" Target="../media/image29.png"/><Relationship Id="rId67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microsoft.com/office/2007/relationships/hdphoto" Target="../media/hdphoto3.wdp"/><Relationship Id="rId7" Type="http://schemas.microsoft.com/office/2007/relationships/hdphoto" Target="../media/hdphoto6.wdp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microsoft.com/office/2007/relationships/hdphoto" Target="../media/hdphoto4.wdp"/><Relationship Id="rId4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8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FF79DC-63D4-D245-B903-E6488DC8C6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2189" y="715898"/>
            <a:ext cx="5753012" cy="1291618"/>
          </a:xfrm>
        </p:spPr>
        <p:txBody>
          <a:bodyPr/>
          <a:lstStyle/>
          <a:p>
            <a:pPr algn="ctr"/>
            <a:r>
              <a:rPr lang="ru-RU" sz="4400" dirty="0">
                <a:latin typeface="+mn-lt"/>
              </a:rPr>
              <a:t>Игра «Снежки» </a:t>
            </a:r>
            <a:br>
              <a:rPr lang="ru-RU" sz="4400" dirty="0">
                <a:latin typeface="+mn-lt"/>
              </a:rPr>
            </a:br>
            <a:r>
              <a:rPr lang="ru-RU" sz="3600" dirty="0">
                <a:latin typeface="+mn-lt"/>
              </a:rPr>
              <a:t>для детей 5-7 лет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B244053-2A66-9848-A5F1-7AA277F7CBE0}"/>
              </a:ext>
            </a:extLst>
          </p:cNvPr>
          <p:cNvSpPr/>
          <p:nvPr/>
        </p:nvSpPr>
        <p:spPr>
          <a:xfrm>
            <a:off x="7315201" y="5832078"/>
            <a:ext cx="4698999" cy="1025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Разработала:</a:t>
            </a:r>
            <a:endParaRPr lang="ru-RU" sz="160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Учитель-логопед ГБДОУ №52</a:t>
            </a:r>
            <a:r>
              <a:rPr lang="ru-RU" sz="16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Приморского района</a:t>
            </a:r>
            <a:r>
              <a:rPr lang="ru-RU" sz="16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Федотова М.М.</a:t>
            </a:r>
            <a:endParaRPr lang="ru-RU" sz="1600" dirty="0">
              <a:solidFill>
                <a:srgbClr val="00B0F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1AB9267-362B-4644-8DFB-CFBC6A0ABF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074" b="90000" l="3000" r="98111">
                        <a14:foregroundMark x1="14000" y1="52222" x2="14000" y2="52222"/>
                        <a14:foregroundMark x1="14000" y1="52222" x2="17778" y2="57778"/>
                        <a14:foregroundMark x1="17778" y1="57778" x2="21778" y2="57963"/>
                        <a14:foregroundMark x1="24778" y1="82593" x2="24778" y2="82593"/>
                        <a14:foregroundMark x1="30222" y1="80370" x2="30222" y2="80370"/>
                        <a14:foregroundMark x1="41889" y1="70185" x2="41889" y2="70185"/>
                        <a14:foregroundMark x1="3333" y1="70926" x2="3333" y2="70926"/>
                        <a14:foregroundMark x1="10667" y1="22778" x2="10667" y2="22778"/>
                        <a14:foregroundMark x1="4222" y1="13704" x2="4222" y2="13704"/>
                        <a14:foregroundMark x1="58889" y1="24444" x2="58889" y2="24444"/>
                        <a14:foregroundMark x1="60222" y1="20556" x2="60222" y2="20556"/>
                        <a14:foregroundMark x1="60222" y1="11481" x2="60222" y2="11481"/>
                        <a14:foregroundMark x1="60444" y1="32407" x2="60444" y2="32407"/>
                        <a14:foregroundMark x1="57444" y1="25926" x2="57444" y2="33889"/>
                        <a14:foregroundMark x1="57444" y1="33889" x2="61778" y2="35370"/>
                        <a14:foregroundMark x1="81444" y1="37037" x2="81444" y2="37037"/>
                        <a14:foregroundMark x1="79667" y1="27407" x2="79667" y2="27407"/>
                        <a14:foregroundMark x1="92667" y1="10370" x2="92667" y2="10370"/>
                        <a14:foregroundMark x1="92667" y1="10370" x2="92889" y2="32407"/>
                        <a14:foregroundMark x1="95000" y1="15556" x2="95000" y2="15556"/>
                        <a14:foregroundMark x1="92667" y1="4259" x2="92667" y2="4259"/>
                        <a14:foregroundMark x1="92222" y1="36481" x2="92222" y2="36481"/>
                        <a14:foregroundMark x1="98111" y1="44259" x2="98111" y2="44259"/>
                        <a14:foregroundMark x1="93111" y1="10741" x2="93111" y2="10741"/>
                        <a14:foregroundMark x1="93111" y1="10741" x2="90556" y2="11481"/>
                        <a14:foregroundMark x1="60667" y1="21667" x2="60667" y2="21667"/>
                        <a14:foregroundMark x1="56556" y1="19815" x2="56556" y2="19815"/>
                        <a14:foregroundMark x1="62000" y1="18704" x2="58556" y2="19074"/>
                        <a14:foregroundMark x1="69111" y1="81111" x2="69111" y2="81111"/>
                        <a14:foregroundMark x1="80556" y1="76667" x2="80556" y2="76667"/>
                        <a14:foregroundMark x1="26889" y1="49444" x2="26889" y2="49444"/>
                        <a14:foregroundMark x1="26889" y1="49444" x2="30000" y2="49815"/>
                        <a14:foregroundMark x1="11556" y1="10000" x2="11556" y2="10000"/>
                        <a14:foregroundMark x1="19333" y1="27778" x2="19333" y2="27778"/>
                        <a14:foregroundMark x1="3556" y1="70556" x2="3556" y2="70556"/>
                        <a14:foregroundMark x1="19111" y1="70185" x2="23778" y2="83333"/>
                        <a14:foregroundMark x1="29444" y1="81296" x2="26333" y2="70370"/>
                        <a14:foregroundMark x1="40111" y1="67963" x2="37444" y2="59815"/>
                        <a14:foregroundMark x1="4444" y1="69074" x2="9889" y2="58148"/>
                        <a14:foregroundMark x1="9889" y1="58148" x2="9889" y2="58148"/>
                        <a14:foregroundMark x1="4556" y1="14815" x2="4556" y2="14815"/>
                        <a14:foregroundMark x1="69889" y1="82037" x2="69889" y2="82037"/>
                        <a14:foregroundMark x1="73556" y1="71667" x2="71111" y2="81296"/>
                        <a14:foregroundMark x1="76778" y1="73148" x2="76778" y2="7314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1791" y="2337716"/>
            <a:ext cx="7533807" cy="4520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265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E23BA615-28F4-7E47-86D6-6D31A386A4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4192" y="211985"/>
            <a:ext cx="9257595" cy="6434029"/>
          </a:xfrm>
          <a:ln w="12700">
            <a:solidFill>
              <a:srgbClr val="D7E9F5">
                <a:alpha val="21387"/>
              </a:srgbClr>
            </a:solidFill>
          </a:ln>
        </p:spPr>
      </p:pic>
      <p:grpSp>
        <p:nvGrpSpPr>
          <p:cNvPr id="102" name="Группа 101">
            <a:extLst>
              <a:ext uri="{FF2B5EF4-FFF2-40B4-BE49-F238E27FC236}">
                <a16:creationId xmlns:a16="http://schemas.microsoft.com/office/drawing/2014/main" id="{E93AFE91-E40C-7A41-870E-7A5BEA4DF185}"/>
              </a:ext>
            </a:extLst>
          </p:cNvPr>
          <p:cNvGrpSpPr/>
          <p:nvPr/>
        </p:nvGrpSpPr>
        <p:grpSpPr>
          <a:xfrm>
            <a:off x="2207549" y="1286787"/>
            <a:ext cx="885327" cy="802319"/>
            <a:chOff x="10994917" y="3221981"/>
            <a:chExt cx="885327" cy="802319"/>
          </a:xfrm>
        </p:grpSpPr>
        <p:grpSp>
          <p:nvGrpSpPr>
            <p:cNvPr id="101" name="Группа 100">
              <a:extLst>
                <a:ext uri="{FF2B5EF4-FFF2-40B4-BE49-F238E27FC236}">
                  <a16:creationId xmlns:a16="http://schemas.microsoft.com/office/drawing/2014/main" id="{17A8CEFF-C1F1-4348-844C-12059A370235}"/>
                </a:ext>
              </a:extLst>
            </p:cNvPr>
            <p:cNvGrpSpPr/>
            <p:nvPr/>
          </p:nvGrpSpPr>
          <p:grpSpPr>
            <a:xfrm>
              <a:off x="10994917" y="3221981"/>
              <a:ext cx="885327" cy="802319"/>
              <a:chOff x="11024924" y="3221270"/>
              <a:chExt cx="885327" cy="802319"/>
            </a:xfrm>
          </p:grpSpPr>
          <p:grpSp>
            <p:nvGrpSpPr>
              <p:cNvPr id="99" name="Группа 98">
                <a:extLst>
                  <a:ext uri="{FF2B5EF4-FFF2-40B4-BE49-F238E27FC236}">
                    <a16:creationId xmlns:a16="http://schemas.microsoft.com/office/drawing/2014/main" id="{A7984C8C-2E09-F140-8579-422238AA6E4B}"/>
                  </a:ext>
                </a:extLst>
              </p:cNvPr>
              <p:cNvGrpSpPr/>
              <p:nvPr/>
            </p:nvGrpSpPr>
            <p:grpSpPr>
              <a:xfrm>
                <a:off x="11024924" y="3221270"/>
                <a:ext cx="885327" cy="802319"/>
                <a:chOff x="10548778" y="2974135"/>
                <a:chExt cx="885327" cy="802319"/>
              </a:xfrm>
            </p:grpSpPr>
            <mc:AlternateContent xmlns:mc="http://schemas.openxmlformats.org/markup-compatibility/2006">
              <mc:Choice xmlns:p14="http://schemas.microsoft.com/office/powerpoint/2010/main" xmlns:aink="http://schemas.microsoft.com/office/drawing/2016/ink" Requires="p14 aink">
                <p:contentPart p14:bwMode="auto" r:id="rId3">
                  <p14:nvContentPartPr>
                    <p14:cNvPr id="88" name="Рукописный ввод 87">
                      <a:extLst>
                        <a:ext uri="{FF2B5EF4-FFF2-40B4-BE49-F238E27FC236}">
                          <a16:creationId xmlns:a16="http://schemas.microsoft.com/office/drawing/2014/main" id="{045BC0FB-53D0-114D-900B-E9C7AF02805B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700065" y="3664255"/>
                    <a:ext cx="246600" cy="93240"/>
                  </p14:xfrm>
                </p:contentPart>
              </mc:Choice>
              <mc:Fallback>
                <p:pic>
                  <p:nvPicPr>
                    <p:cNvPr id="88" name="Рукописный ввод 87">
                      <a:extLst>
                        <a:ext uri="{FF2B5EF4-FFF2-40B4-BE49-F238E27FC236}">
                          <a16:creationId xmlns:a16="http://schemas.microsoft.com/office/drawing/2014/main" id="{045BC0FB-53D0-114D-900B-E9C7AF02805B}"/>
                        </a:ext>
                      </a:extLst>
                    </p:cNvPr>
                    <p:cNvPicPr/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10691065" y="3610615"/>
                      <a:ext cx="264240" cy="2008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xmlns:aink="http://schemas.microsoft.com/office/drawing/2016/ink" Requires="p14 aink">
                <p:contentPart p14:bwMode="auto" r:id="rId5">
                  <p14:nvContentPartPr>
                    <p14:cNvPr id="89" name="Рукописный ввод 88">
                      <a:extLst>
                        <a:ext uri="{FF2B5EF4-FFF2-40B4-BE49-F238E27FC236}">
                          <a16:creationId xmlns:a16="http://schemas.microsoft.com/office/drawing/2014/main" id="{5199A399-D10E-1649-9FAB-A4BC72E9653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889785" y="3734455"/>
                    <a:ext cx="272160" cy="26280"/>
                  </p14:xfrm>
                </p:contentPart>
              </mc:Choice>
              <mc:Fallback>
                <p:pic>
                  <p:nvPicPr>
                    <p:cNvPr id="89" name="Рукописный ввод 88">
                      <a:extLst>
                        <a:ext uri="{FF2B5EF4-FFF2-40B4-BE49-F238E27FC236}">
                          <a16:creationId xmlns:a16="http://schemas.microsoft.com/office/drawing/2014/main" id="{5199A399-D10E-1649-9FAB-A4BC72E96535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10880785" y="3680455"/>
                      <a:ext cx="289800" cy="1339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xmlns:aink="http://schemas.microsoft.com/office/drawing/2016/ink" Requires="p14 aink">
                <p:contentPart p14:bwMode="auto" r:id="rId7">
                  <p14:nvContentPartPr>
                    <p14:cNvPr id="90" name="Рукописный ввод 89">
                      <a:extLst>
                        <a:ext uri="{FF2B5EF4-FFF2-40B4-BE49-F238E27FC236}">
                          <a16:creationId xmlns:a16="http://schemas.microsoft.com/office/drawing/2014/main" id="{FE30ECCB-015E-274F-9EE3-435AD32A108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1150065" y="3471295"/>
                    <a:ext cx="255240" cy="269640"/>
                  </p14:xfrm>
                </p:contentPart>
              </mc:Choice>
              <mc:Fallback>
                <p:pic>
                  <p:nvPicPr>
                    <p:cNvPr id="90" name="Рукописный ввод 89">
                      <a:extLst>
                        <a:ext uri="{FF2B5EF4-FFF2-40B4-BE49-F238E27FC236}">
                          <a16:creationId xmlns:a16="http://schemas.microsoft.com/office/drawing/2014/main" id="{FE30ECCB-015E-274F-9EE3-435AD32A1084}"/>
                        </a:ext>
                      </a:extLst>
                    </p:cNvPr>
                    <p:cNvPicPr/>
                    <p:nvPr/>
                  </p:nvPicPr>
                  <p:blipFill>
                    <a:blip r:embed="rId8"/>
                    <a:stretch>
                      <a:fillRect/>
                    </a:stretch>
                  </p:blipFill>
                  <p:spPr>
                    <a:xfrm>
                      <a:off x="11141065" y="3417295"/>
                      <a:ext cx="272880" cy="3772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xmlns:aink="http://schemas.microsoft.com/office/drawing/2016/ink" Requires="p14 aink">
                <p:contentPart p14:bwMode="auto" r:id="rId9">
                  <p14:nvContentPartPr>
                    <p14:cNvPr id="91" name="Рукописный ввод 90">
                      <a:extLst>
                        <a:ext uri="{FF2B5EF4-FFF2-40B4-BE49-F238E27FC236}">
                          <a16:creationId xmlns:a16="http://schemas.microsoft.com/office/drawing/2014/main" id="{2D62283E-7DEA-3F4F-9829-D58961F0B7F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1383345" y="3391015"/>
                    <a:ext cx="50760" cy="147960"/>
                  </p14:xfrm>
                </p:contentPart>
              </mc:Choice>
              <mc:Fallback>
                <p:pic>
                  <p:nvPicPr>
                    <p:cNvPr id="91" name="Рукописный ввод 90">
                      <a:extLst>
                        <a:ext uri="{FF2B5EF4-FFF2-40B4-BE49-F238E27FC236}">
                          <a16:creationId xmlns:a16="http://schemas.microsoft.com/office/drawing/2014/main" id="{2D62283E-7DEA-3F4F-9829-D58961F0B7F0}"/>
                        </a:ext>
                      </a:extLst>
                    </p:cNvPr>
                    <p:cNvPicPr/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11374705" y="3337015"/>
                      <a:ext cx="68400" cy="255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xmlns:aink="http://schemas.microsoft.com/office/drawing/2016/ink" Requires="p14 aink">
                <p:contentPart p14:bwMode="auto" r:id="rId11">
                  <p14:nvContentPartPr>
                    <p14:cNvPr id="92" name="Рукописный ввод 91">
                      <a:extLst>
                        <a:ext uri="{FF2B5EF4-FFF2-40B4-BE49-F238E27FC236}">
                          <a16:creationId xmlns:a16="http://schemas.microsoft.com/office/drawing/2014/main" id="{9ADFA9EF-9E7C-754F-9456-C30B25F4F8D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1361385" y="3173575"/>
                    <a:ext cx="59040" cy="259560"/>
                  </p14:xfrm>
                </p:contentPart>
              </mc:Choice>
              <mc:Fallback>
                <p:pic>
                  <p:nvPicPr>
                    <p:cNvPr id="92" name="Рукописный ввод 91">
                      <a:extLst>
                        <a:ext uri="{FF2B5EF4-FFF2-40B4-BE49-F238E27FC236}">
                          <a16:creationId xmlns:a16="http://schemas.microsoft.com/office/drawing/2014/main" id="{9ADFA9EF-9E7C-754F-9456-C30B25F4F8D5}"/>
                        </a:ext>
                      </a:extLst>
                    </p:cNvPr>
                    <p:cNvPicPr/>
                    <p:nvPr/>
                  </p:nvPicPr>
                  <p:blipFill>
                    <a:blip r:embed="rId12"/>
                    <a:stretch>
                      <a:fillRect/>
                    </a:stretch>
                  </p:blipFill>
                  <p:spPr>
                    <a:xfrm>
                      <a:off x="11352385" y="3119935"/>
                      <a:ext cx="76680" cy="3672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xmlns:aink="http://schemas.microsoft.com/office/drawing/2016/ink" Requires="p14 aink">
                <p:contentPart p14:bwMode="auto" r:id="rId13">
                  <p14:nvContentPartPr>
                    <p14:cNvPr id="93" name="Рукописный ввод 92">
                      <a:extLst>
                        <a:ext uri="{FF2B5EF4-FFF2-40B4-BE49-F238E27FC236}">
                          <a16:creationId xmlns:a16="http://schemas.microsoft.com/office/drawing/2014/main" id="{FBDF9FE6-FFE6-8842-9584-409ABEDB69A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1089585" y="2983495"/>
                    <a:ext cx="273600" cy="213120"/>
                  </p14:xfrm>
                </p:contentPart>
              </mc:Choice>
              <mc:Fallback>
                <p:pic>
                  <p:nvPicPr>
                    <p:cNvPr id="93" name="Рукописный ввод 92">
                      <a:extLst>
                        <a:ext uri="{FF2B5EF4-FFF2-40B4-BE49-F238E27FC236}">
                          <a16:creationId xmlns:a16="http://schemas.microsoft.com/office/drawing/2014/main" id="{FBDF9FE6-FFE6-8842-9584-409ABEDB69AA}"/>
                        </a:ext>
                      </a:extLst>
                    </p:cNvPr>
                    <p:cNvPicPr/>
                    <p:nvPr/>
                  </p:nvPicPr>
                  <p:blipFill>
                    <a:blip r:embed="rId14"/>
                    <a:stretch>
                      <a:fillRect/>
                    </a:stretch>
                  </p:blipFill>
                  <p:spPr>
                    <a:xfrm>
                      <a:off x="11080585" y="2929495"/>
                      <a:ext cx="291240" cy="3207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15">
                  <p14:nvContentPartPr>
                    <p14:cNvPr id="83" name="Рукописный ввод 82">
                      <a:extLst>
                        <a:ext uri="{FF2B5EF4-FFF2-40B4-BE49-F238E27FC236}">
                          <a16:creationId xmlns:a16="http://schemas.microsoft.com/office/drawing/2014/main" id="{F7650C89-3476-804B-A95F-3C6281FF2F4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684364" y="3142985"/>
                    <a:ext cx="144720" cy="237600"/>
                  </p14:xfrm>
                </p:contentPart>
              </mc:Choice>
              <mc:Fallback>
                <p:pic>
                  <p:nvPicPr>
                    <p:cNvPr id="83" name="Рукописный ввод 82">
                      <a:extLst>
                        <a:ext uri="{FF2B5EF4-FFF2-40B4-BE49-F238E27FC236}">
                          <a16:creationId xmlns:a16="http://schemas.microsoft.com/office/drawing/2014/main" id="{F7650C89-3476-804B-A95F-3C6281FF2F40}"/>
                        </a:ext>
                      </a:extLst>
                    </p:cNvPr>
                    <p:cNvPicPr/>
                    <p:nvPr/>
                  </p:nvPicPr>
                  <p:blipFill>
                    <a:blip r:embed="rId16"/>
                    <a:stretch>
                      <a:fillRect/>
                    </a:stretch>
                  </p:blipFill>
                  <p:spPr>
                    <a:xfrm>
                      <a:off x="10675724" y="3133985"/>
                      <a:ext cx="162360" cy="2552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xmlns:aink="http://schemas.microsoft.com/office/drawing/2016/ink" Requires="p14 aink">
                <p:contentPart p14:bwMode="auto" r:id="rId17">
                  <p14:nvContentPartPr>
                    <p14:cNvPr id="84" name="Рукописный ввод 83">
                      <a:extLst>
                        <a:ext uri="{FF2B5EF4-FFF2-40B4-BE49-F238E27FC236}">
                          <a16:creationId xmlns:a16="http://schemas.microsoft.com/office/drawing/2014/main" id="{6AD732C4-1A08-0D4D-9E6D-2D2E6B65C81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566284" y="3081065"/>
                    <a:ext cx="120960" cy="474120"/>
                  </p14:xfrm>
                </p:contentPart>
              </mc:Choice>
              <mc:Fallback>
                <p:pic>
                  <p:nvPicPr>
                    <p:cNvPr id="84" name="Рукописный ввод 83">
                      <a:extLst>
                        <a:ext uri="{FF2B5EF4-FFF2-40B4-BE49-F238E27FC236}">
                          <a16:creationId xmlns:a16="http://schemas.microsoft.com/office/drawing/2014/main" id="{6AD732C4-1A08-0D4D-9E6D-2D2E6B65C813}"/>
                        </a:ext>
                      </a:extLst>
                    </p:cNvPr>
                    <p:cNvPicPr/>
                    <p:nvPr/>
                  </p:nvPicPr>
                  <p:blipFill>
                    <a:blip r:embed="rId18"/>
                    <a:stretch>
                      <a:fillRect/>
                    </a:stretch>
                  </p:blipFill>
                  <p:spPr>
                    <a:xfrm>
                      <a:off x="10557284" y="3027425"/>
                      <a:ext cx="138600" cy="5817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xmlns:aink="http://schemas.microsoft.com/office/drawing/2016/ink" Requires="p14 aink">
                <p:contentPart p14:bwMode="auto" r:id="rId19">
                  <p14:nvContentPartPr>
                    <p14:cNvPr id="87" name="Рукописный ввод 86">
                      <a:extLst>
                        <a:ext uri="{FF2B5EF4-FFF2-40B4-BE49-F238E27FC236}">
                          <a16:creationId xmlns:a16="http://schemas.microsoft.com/office/drawing/2014/main" id="{B5404FCB-9D76-F845-B18B-4601193E21E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611145" y="3488935"/>
                    <a:ext cx="54360" cy="156240"/>
                  </p14:xfrm>
                </p:contentPart>
              </mc:Choice>
              <mc:Fallback>
                <p:pic>
                  <p:nvPicPr>
                    <p:cNvPr id="87" name="Рукописный ввод 86">
                      <a:extLst>
                        <a:ext uri="{FF2B5EF4-FFF2-40B4-BE49-F238E27FC236}">
                          <a16:creationId xmlns:a16="http://schemas.microsoft.com/office/drawing/2014/main" id="{B5404FCB-9D76-F845-B18B-4601193E21EC}"/>
                        </a:ext>
                      </a:extLst>
                    </p:cNvPr>
                    <p:cNvPicPr/>
                    <p:nvPr/>
                  </p:nvPicPr>
                  <p:blipFill>
                    <a:blip r:embed="rId20"/>
                    <a:stretch>
                      <a:fillRect/>
                    </a:stretch>
                  </p:blipFill>
                  <p:spPr>
                    <a:xfrm>
                      <a:off x="10602145" y="3435295"/>
                      <a:ext cx="72000" cy="2638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xmlns:aink="http://schemas.microsoft.com/office/drawing/2016/ink" Requires="p14 aink">
                <p:contentPart p14:bwMode="auto" r:id="rId21">
                  <p14:nvContentPartPr>
                    <p14:cNvPr id="95" name="Рукописный ввод 94">
                      <a:extLst>
                        <a:ext uri="{FF2B5EF4-FFF2-40B4-BE49-F238E27FC236}">
                          <a16:creationId xmlns:a16="http://schemas.microsoft.com/office/drawing/2014/main" id="{2F9A1EB1-99DF-6B4A-9EE4-EEE2B9B05228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671625" y="2974135"/>
                    <a:ext cx="469080" cy="108360"/>
                  </p14:xfrm>
                </p:contentPart>
              </mc:Choice>
              <mc:Fallback>
                <p:pic>
                  <p:nvPicPr>
                    <p:cNvPr id="95" name="Рукописный ввод 94">
                      <a:extLst>
                        <a:ext uri="{FF2B5EF4-FFF2-40B4-BE49-F238E27FC236}">
                          <a16:creationId xmlns:a16="http://schemas.microsoft.com/office/drawing/2014/main" id="{2F9A1EB1-99DF-6B4A-9EE4-EEE2B9B05228}"/>
                        </a:ext>
                      </a:extLst>
                    </p:cNvPr>
                    <p:cNvPicPr/>
                    <p:nvPr/>
                  </p:nvPicPr>
                  <p:blipFill>
                    <a:blip r:embed="rId22"/>
                    <a:stretch>
                      <a:fillRect/>
                    </a:stretch>
                  </p:blipFill>
                  <p:spPr>
                    <a:xfrm>
                      <a:off x="10662625" y="2920135"/>
                      <a:ext cx="486720" cy="216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xmlns:aink="http://schemas.microsoft.com/office/drawing/2016/ink" Requires="p14 aink">
                <p:contentPart p14:bwMode="auto" r:id="rId23">
                  <p14:nvContentPartPr>
                    <p14:cNvPr id="98" name="Рукописный ввод 97">
                      <a:extLst>
                        <a:ext uri="{FF2B5EF4-FFF2-40B4-BE49-F238E27FC236}">
                          <a16:creationId xmlns:a16="http://schemas.microsoft.com/office/drawing/2014/main" id="{84954DB4-EA5D-5243-9336-6BA54E5FC35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580185" y="3106255"/>
                    <a:ext cx="97920" cy="313560"/>
                  </p14:xfrm>
                </p:contentPart>
              </mc:Choice>
              <mc:Fallback>
                <p:pic>
                  <p:nvPicPr>
                    <p:cNvPr id="98" name="Рукописный ввод 97">
                      <a:extLst>
                        <a:ext uri="{FF2B5EF4-FFF2-40B4-BE49-F238E27FC236}">
                          <a16:creationId xmlns:a16="http://schemas.microsoft.com/office/drawing/2014/main" id="{84954DB4-EA5D-5243-9336-6BA54E5FC35E}"/>
                        </a:ext>
                      </a:extLst>
                    </p:cNvPr>
                    <p:cNvPicPr/>
                    <p:nvPr/>
                  </p:nvPicPr>
                  <p:blipFill>
                    <a:blip r:embed="rId24"/>
                    <a:stretch>
                      <a:fillRect/>
                    </a:stretch>
                  </p:blipFill>
                  <p:spPr>
                    <a:xfrm>
                      <a:off x="10571545" y="3052255"/>
                      <a:ext cx="115560" cy="421200"/>
                    </a:xfrm>
                    <a:prstGeom prst="rect">
                      <a:avLst/>
                    </a:prstGeom>
                  </p:spPr>
                </p:pic>
              </mc:Fallback>
            </mc:AlternateContent>
            <p:pic>
              <p:nvPicPr>
                <p:cNvPr id="72" name="Объект 4">
                  <a:extLst>
                    <a:ext uri="{FF2B5EF4-FFF2-40B4-BE49-F238E27FC236}">
                      <a16:creationId xmlns:a16="http://schemas.microsoft.com/office/drawing/2014/main" id="{AEE2A18B-37FD-1347-92FD-1A57020F803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5">
                  <a:extLst>
                    <a:ext uri="{BEBA8EAE-BF5A-486C-A8C5-ECC9F3942E4B}">
                      <a14:imgProps xmlns:a14="http://schemas.microsoft.com/office/drawing/2010/main">
                        <a14:imgLayer r:embed="rId26">
                          <a14:imgEffect>
                            <a14:backgroundRemoval t="27066" b="39521" l="15417" r="45917">
                              <a14:foregroundMark x1="17917" y1="32934" x2="17917" y2="32934"/>
                              <a14:foregroundMark x1="16849" y1="34850" x2="18250" y2="38084"/>
                              <a14:foregroundMark x1="15500" y1="31737" x2="16849" y2="34850"/>
                              <a14:foregroundMark x1="18250" y1="38084" x2="23500" y2="37485"/>
                              <a14:foregroundMark x1="23500" y1="30180" x2="23500" y2="29581"/>
                              <a14:foregroundMark x1="23500" y1="31257" x2="23500" y2="30180"/>
                              <a14:foregroundMark x1="23500" y1="34970" x2="23500" y2="31257"/>
                              <a14:foregroundMark x1="23500" y1="35449" x2="23500" y2="34970"/>
                              <a14:foregroundMark x1="23500" y1="35928" x2="23500" y2="35449"/>
                              <a14:foregroundMark x1="23500" y1="36407" x2="23500" y2="36048"/>
                              <a14:foregroundMark x1="23500" y1="37485" x2="23500" y2="36407"/>
                              <a14:foregroundMark x1="21901" y1="28024" x2="20917" y2="27066"/>
                              <a14:foregroundMark x1="22762" y1="28862" x2="21901" y2="28024"/>
                              <a14:foregroundMark x1="23500" y1="29581" x2="22762" y2="28862"/>
                              <a14:foregroundMark x1="19250" y1="38683" x2="21333" y2="38683"/>
                              <a14:foregroundMark x1="16002" y1="34078" x2="15917" y2="32695"/>
                              <a14:foregroundMark x1="16108" y1="35808" x2="16071" y2="35210"/>
                              <a14:foregroundMark x1="16167" y1="36766" x2="16108" y2="35808"/>
                              <a14:foregroundMark x1="15914" y1="34108" x2="15583" y2="33653"/>
                              <a14:foregroundMark x1="16716" y1="35210" x2="16454" y2="34850"/>
                              <a14:foregroundMark x1="17151" y1="35808" x2="16716" y2="35210"/>
                              <a14:foregroundMark x1="19417" y1="38922" x2="17151" y2="35808"/>
                              <a14:foregroundMark x1="15583" y1="33653" x2="15500" y2="32216"/>
                              <a14:foregroundMark x1="60583" y1="46347" x2="24083" y2="35329"/>
                              <a14:foregroundMark x1="24060" y1="34970" x2="23961" y2="33456"/>
                              <a14:foregroundMark x1="24083" y1="35329" x2="24060" y2="34970"/>
                              <a14:foregroundMark x1="23884" y1="31257" x2="24000" y2="30299"/>
                              <a14:foregroundMark x1="23830" y1="31698" x2="23884" y2="31257"/>
                              <a14:foregroundMark x1="23432" y1="34970" x2="23599" y2="33601"/>
                              <a14:foregroundMark x1="23374" y1="35449" x2="23432" y2="34970"/>
                              <a14:foregroundMark x1="23316" y1="35928" x2="23374" y2="35449"/>
                              <a14:foregroundMark x1="23258" y1="36407" x2="23301" y2="36048"/>
                              <a14:foregroundMark x1="23083" y1="37844" x2="23258" y2="36407"/>
                              <a14:foregroundMark x1="22416" y1="28024" x2="21833" y2="27186"/>
                              <a14:foregroundMark x1="22666" y1="28383" x2="22416" y2="28024"/>
                              <a14:foregroundMark x1="22999" y1="28862" x2="22666" y2="28383"/>
                              <a14:foregroundMark x1="23333" y1="29341" x2="22999" y2="28862"/>
                              <a14:foregroundMark x1="24000" y1="30299" x2="23584" y2="29701"/>
                              <a14:foregroundMark x1="23667" y1="30419" x2="23917" y2="30299"/>
                              <a14:foregroundMark x1="45917" y1="39521" x2="45167" y2="37605"/>
                              <a14:foregroundMark x1="45167" y1="37605" x2="25613" y2="30060"/>
                              <a14:foregroundMark x1="18917" y1="38802" x2="16250" y2="37006"/>
                              <a14:foregroundMark x1="18000" y1="38443" x2="18000" y2="38443"/>
                              <a14:foregroundMark x1="17833" y1="38443" x2="17833" y2="38443"/>
                              <a14:backgroundMark x1="15417" y1="35210" x2="15417" y2="35210"/>
                              <a14:backgroundMark x1="15667" y1="35808" x2="15667" y2="35808"/>
                              <a14:backgroundMark x1="15333" y1="34850" x2="15333" y2="34850"/>
                              <a14:backgroundMark x1="15167" y1="34371" x2="15333" y2="35329"/>
                              <a14:backgroundMark x1="17833" y1="39162" x2="17833" y2="39162"/>
                              <a14:backgroundMark x1="24167" y1="36407" x2="24167" y2="36407"/>
                              <a14:backgroundMark x1="24417" y1="35449" x2="24417" y2="35449"/>
                              <a14:backgroundMark x1="24500" y1="34970" x2="24500" y2="34970"/>
                              <a14:backgroundMark x1="24250" y1="35928" x2="24250" y2="36048"/>
                              <a14:backgroundMark x1="24333" y1="31257" x2="24333" y2="31257"/>
                              <a14:backgroundMark x1="24333" y1="31497" x2="24667" y2="33174"/>
                              <a14:backgroundMark x1="23500" y1="28024" x2="23500" y2="28024"/>
                              <a14:backgroundMark x1="24250" y1="30180" x2="24250" y2="30180"/>
                              <a14:backgroundMark x1="24000" y1="29701" x2="24000" y2="29701"/>
                              <a14:backgroundMark x1="23833" y1="29341" x2="23833" y2="29341"/>
                              <a14:backgroundMark x1="23917" y1="29461" x2="23917" y2="29461"/>
                              <a14:backgroundMark x1="20250" y1="39281" x2="20250" y2="39281"/>
                              <a14:backgroundMark x1="24083" y1="28862" x2="24083" y2="28862"/>
                              <a14:backgroundMark x1="24250" y1="28383" x2="24250" y2="28383"/>
                              <a14:backgroundMark x1="24333" y1="27665" x2="24500" y2="27425"/>
                              <a14:backgroundMark x1="24583" y1="30060" x2="24583" y2="30060"/>
                              <a14:backgroundMark x1="24500" y1="29820" x2="24500" y2="29820"/>
                              <a14:backgroundMark x1="24500" y1="29820" x2="24500" y2="29820"/>
                            </a14:backgroundRemoval>
                          </a14:imgEffect>
                        </a14:imgLayer>
                      </a14:imgProps>
                    </a:ext>
                  </a:extLst>
                </a:blip>
                <a:srcRect l="15219" t="27059" r="75293" b="60616"/>
                <a:stretch/>
              </p:blipFill>
              <p:spPr>
                <a:xfrm>
                  <a:off x="10548778" y="2983495"/>
                  <a:ext cx="878337" cy="792959"/>
                </a:xfrm>
                <a:prstGeom prst="rect">
                  <a:avLst/>
                </a:prstGeom>
                <a:ln w="12700">
                  <a:solidFill>
                    <a:srgbClr val="D7E9F5">
                      <a:alpha val="21387"/>
                    </a:srgbClr>
                  </a:solidFill>
                </a:ln>
              </p:spPr>
            </p:pic>
          </p:grpSp>
          <mc:AlternateContent xmlns:mc="http://schemas.openxmlformats.org/markup-compatibility/2006">
            <mc:Choice xmlns:p14="http://schemas.microsoft.com/office/powerpoint/2010/main" Requires="p14">
              <p:contentPart p14:bwMode="auto" r:id="rId27">
                <p14:nvContentPartPr>
                  <p14:cNvPr id="73" name="Рукописный ввод 72">
                    <a:extLst>
                      <a:ext uri="{FF2B5EF4-FFF2-40B4-BE49-F238E27FC236}">
                        <a16:creationId xmlns:a16="http://schemas.microsoft.com/office/drawing/2014/main" id="{51597892-EDD7-F046-8BF9-FA7500FBFFD2}"/>
                      </a:ext>
                    </a:extLst>
                  </p14:cNvPr>
                  <p14:cNvContentPartPr/>
                  <p14:nvPr/>
                </p14:nvContentPartPr>
                <p14:xfrm>
                  <a:off x="11128784" y="3346925"/>
                  <a:ext cx="87480" cy="174960"/>
                </p14:xfrm>
              </p:contentPart>
            </mc:Choice>
            <mc:Fallback>
              <p:pic>
                <p:nvPicPr>
                  <p:cNvPr id="73" name="Рукописный ввод 72">
                    <a:extLst>
                      <a:ext uri="{FF2B5EF4-FFF2-40B4-BE49-F238E27FC236}">
                        <a16:creationId xmlns:a16="http://schemas.microsoft.com/office/drawing/2014/main" id="{51597892-EDD7-F046-8BF9-FA7500FBFFD2}"/>
                      </a:ext>
                    </a:extLst>
                  </p:cNvPr>
                  <p:cNvPicPr/>
                  <p:nvPr/>
                </p:nvPicPr>
                <p:blipFill>
                  <a:blip r:embed="rId28"/>
                  <a:stretch>
                    <a:fillRect/>
                  </a:stretch>
                </p:blipFill>
                <p:spPr>
                  <a:xfrm>
                    <a:off x="11093144" y="3311285"/>
                    <a:ext cx="159120" cy="24660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29">
              <p14:nvContentPartPr>
                <p14:cNvPr id="77" name="Рукописный ввод 76">
                  <a:extLst>
                    <a:ext uri="{FF2B5EF4-FFF2-40B4-BE49-F238E27FC236}">
                      <a16:creationId xmlns:a16="http://schemas.microsoft.com/office/drawing/2014/main" id="{DB575371-C16A-5447-992D-4C46879B445B}"/>
                    </a:ext>
                  </a:extLst>
                </p14:cNvPr>
                <p14:cNvContentPartPr/>
                <p14:nvPr/>
              </p14:nvContentPartPr>
              <p14:xfrm>
                <a:off x="11111487" y="3253328"/>
                <a:ext cx="337320" cy="144000"/>
              </p14:xfrm>
            </p:contentPart>
          </mc:Choice>
          <mc:Fallback>
            <p:pic>
              <p:nvPicPr>
                <p:cNvPr id="77" name="Рукописный ввод 76">
                  <a:extLst>
                    <a:ext uri="{FF2B5EF4-FFF2-40B4-BE49-F238E27FC236}">
                      <a16:creationId xmlns:a16="http://schemas.microsoft.com/office/drawing/2014/main" id="{DB575371-C16A-5447-992D-4C46879B445B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11102487" y="3244688"/>
                  <a:ext cx="354960" cy="161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3" name="Группа 102">
            <a:extLst>
              <a:ext uri="{FF2B5EF4-FFF2-40B4-BE49-F238E27FC236}">
                <a16:creationId xmlns:a16="http://schemas.microsoft.com/office/drawing/2014/main" id="{44F6215C-B393-1E49-A600-1CC033CDB7D1}"/>
              </a:ext>
            </a:extLst>
          </p:cNvPr>
          <p:cNvGrpSpPr/>
          <p:nvPr/>
        </p:nvGrpSpPr>
        <p:grpSpPr>
          <a:xfrm>
            <a:off x="3441733" y="4161067"/>
            <a:ext cx="2772152" cy="639168"/>
            <a:chOff x="3441733" y="4161067"/>
            <a:chExt cx="2772152" cy="639168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1">
              <p14:nvContentPartPr>
                <p14:cNvPr id="7" name="Рукописный ввод 6">
                  <a:extLst>
                    <a:ext uri="{FF2B5EF4-FFF2-40B4-BE49-F238E27FC236}">
                      <a16:creationId xmlns:a16="http://schemas.microsoft.com/office/drawing/2014/main" id="{10C16EEC-3F74-A547-8A80-5A662F209A32}"/>
                    </a:ext>
                  </a:extLst>
                </p14:cNvPr>
                <p14:cNvContentPartPr/>
                <p14:nvPr/>
              </p14:nvContentPartPr>
              <p14:xfrm>
                <a:off x="3704195" y="4389645"/>
                <a:ext cx="129240" cy="263880"/>
              </p14:xfrm>
            </p:contentPart>
          </mc:Choice>
          <mc:Fallback>
            <p:pic>
              <p:nvPicPr>
                <p:cNvPr id="7" name="Рукописный ввод 6">
                  <a:extLst>
                    <a:ext uri="{FF2B5EF4-FFF2-40B4-BE49-F238E27FC236}">
                      <a16:creationId xmlns:a16="http://schemas.microsoft.com/office/drawing/2014/main" id="{10C16EEC-3F74-A547-8A80-5A662F209A32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3686195" y="4372005"/>
                  <a:ext cx="164880" cy="29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3">
              <p14:nvContentPartPr>
                <p14:cNvPr id="8" name="Рукописный ввод 7">
                  <a:extLst>
                    <a:ext uri="{FF2B5EF4-FFF2-40B4-BE49-F238E27FC236}">
                      <a16:creationId xmlns:a16="http://schemas.microsoft.com/office/drawing/2014/main" id="{0F90627D-07AD-7148-9065-281B65350D91}"/>
                    </a:ext>
                  </a:extLst>
                </p14:cNvPr>
                <p14:cNvContentPartPr/>
                <p14:nvPr/>
              </p14:nvContentPartPr>
              <p14:xfrm>
                <a:off x="3799595" y="4413765"/>
                <a:ext cx="477360" cy="253800"/>
              </p14:xfrm>
            </p:contentPart>
          </mc:Choice>
          <mc:Fallback>
            <p:pic>
              <p:nvPicPr>
                <p:cNvPr id="8" name="Рукописный ввод 7">
                  <a:extLst>
                    <a:ext uri="{FF2B5EF4-FFF2-40B4-BE49-F238E27FC236}">
                      <a16:creationId xmlns:a16="http://schemas.microsoft.com/office/drawing/2014/main" id="{0F90627D-07AD-7148-9065-281B65350D91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3781595" y="4395765"/>
                  <a:ext cx="513000" cy="28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5">
              <p14:nvContentPartPr>
                <p14:cNvPr id="14" name="Рукописный ввод 13">
                  <a:extLst>
                    <a:ext uri="{FF2B5EF4-FFF2-40B4-BE49-F238E27FC236}">
                      <a16:creationId xmlns:a16="http://schemas.microsoft.com/office/drawing/2014/main" id="{C755BCDC-6588-4B47-8E7C-1786E051E61A}"/>
                    </a:ext>
                  </a:extLst>
                </p14:cNvPr>
                <p14:cNvContentPartPr/>
                <p14:nvPr/>
              </p14:nvContentPartPr>
              <p14:xfrm>
                <a:off x="4512755" y="4343565"/>
                <a:ext cx="5400" cy="285120"/>
              </p14:xfrm>
            </p:contentPart>
          </mc:Choice>
          <mc:Fallback>
            <p:pic>
              <p:nvPicPr>
                <p:cNvPr id="14" name="Рукописный ввод 13">
                  <a:extLst>
                    <a:ext uri="{FF2B5EF4-FFF2-40B4-BE49-F238E27FC236}">
                      <a16:creationId xmlns:a16="http://schemas.microsoft.com/office/drawing/2014/main" id="{C755BCDC-6588-4B47-8E7C-1786E051E61A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4494755" y="4325565"/>
                  <a:ext cx="41040" cy="32076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7" name="Группа 16">
              <a:extLst>
                <a:ext uri="{FF2B5EF4-FFF2-40B4-BE49-F238E27FC236}">
                  <a16:creationId xmlns:a16="http://schemas.microsoft.com/office/drawing/2014/main" id="{EFE956BA-C49B-9641-ABF7-A5E52E1C01BB}"/>
                </a:ext>
              </a:extLst>
            </p:cNvPr>
            <p:cNvGrpSpPr/>
            <p:nvPr/>
          </p:nvGrpSpPr>
          <p:grpSpPr>
            <a:xfrm>
              <a:off x="4233755" y="4346085"/>
              <a:ext cx="329400" cy="294480"/>
              <a:chOff x="4233755" y="4346085"/>
              <a:chExt cx="329400" cy="29448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37">
                <p14:nvContentPartPr>
                  <p14:cNvPr id="9" name="Рукописный ввод 8">
                    <a:extLst>
                      <a:ext uri="{FF2B5EF4-FFF2-40B4-BE49-F238E27FC236}">
                        <a16:creationId xmlns:a16="http://schemas.microsoft.com/office/drawing/2014/main" id="{45380435-FB86-5E4E-9B0E-2F9B48A76B8A}"/>
                      </a:ext>
                    </a:extLst>
                  </p14:cNvPr>
                  <p14:cNvContentPartPr/>
                  <p14:nvPr/>
                </p14:nvContentPartPr>
                <p14:xfrm>
                  <a:off x="4233755" y="4428525"/>
                  <a:ext cx="160920" cy="212040"/>
                </p14:xfrm>
              </p:contentPart>
            </mc:Choice>
            <mc:Fallback>
              <p:pic>
                <p:nvPicPr>
                  <p:cNvPr id="9" name="Рукописный ввод 8">
                    <a:extLst>
                      <a:ext uri="{FF2B5EF4-FFF2-40B4-BE49-F238E27FC236}">
                        <a16:creationId xmlns:a16="http://schemas.microsoft.com/office/drawing/2014/main" id="{45380435-FB86-5E4E-9B0E-2F9B48A76B8A}"/>
                      </a:ext>
                    </a:extLst>
                  </p:cNvPr>
                  <p:cNvPicPr/>
                  <p:nvPr/>
                </p:nvPicPr>
                <p:blipFill>
                  <a:blip r:embed="rId38"/>
                  <a:stretch>
                    <a:fillRect/>
                  </a:stretch>
                </p:blipFill>
                <p:spPr>
                  <a:xfrm>
                    <a:off x="4215755" y="4410885"/>
                    <a:ext cx="196560" cy="247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9">
                <p14:nvContentPartPr>
                  <p14:cNvPr id="10" name="Рукописный ввод 9">
                    <a:extLst>
                      <a:ext uri="{FF2B5EF4-FFF2-40B4-BE49-F238E27FC236}">
                        <a16:creationId xmlns:a16="http://schemas.microsoft.com/office/drawing/2014/main" id="{213E13E2-53F1-C347-B426-DD14516C0431}"/>
                      </a:ext>
                    </a:extLst>
                  </p14:cNvPr>
                  <p14:cNvContentPartPr/>
                  <p14:nvPr/>
                </p14:nvContentPartPr>
                <p14:xfrm>
                  <a:off x="4383875" y="4563525"/>
                  <a:ext cx="29160" cy="74880"/>
                </p14:xfrm>
              </p:contentPart>
            </mc:Choice>
            <mc:Fallback>
              <p:pic>
                <p:nvPicPr>
                  <p:cNvPr id="10" name="Рукописный ввод 9">
                    <a:extLst>
                      <a:ext uri="{FF2B5EF4-FFF2-40B4-BE49-F238E27FC236}">
                        <a16:creationId xmlns:a16="http://schemas.microsoft.com/office/drawing/2014/main" id="{213E13E2-53F1-C347-B426-DD14516C0431}"/>
                      </a:ext>
                    </a:extLst>
                  </p:cNvPr>
                  <p:cNvPicPr/>
                  <p:nvPr/>
                </p:nvPicPr>
                <p:blipFill>
                  <a:blip r:embed="rId40"/>
                  <a:stretch>
                    <a:fillRect/>
                  </a:stretch>
                </p:blipFill>
                <p:spPr>
                  <a:xfrm>
                    <a:off x="4366235" y="4545525"/>
                    <a:ext cx="64800" cy="110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1">
                <p14:nvContentPartPr>
                  <p14:cNvPr id="11" name="Рукописный ввод 10">
                    <a:extLst>
                      <a:ext uri="{FF2B5EF4-FFF2-40B4-BE49-F238E27FC236}">
                        <a16:creationId xmlns:a16="http://schemas.microsoft.com/office/drawing/2014/main" id="{F06A2A50-4283-8E43-91EF-02E76CF956AC}"/>
                      </a:ext>
                    </a:extLst>
                  </p14:cNvPr>
                  <p14:cNvContentPartPr/>
                  <p14:nvPr/>
                </p14:nvContentPartPr>
                <p14:xfrm>
                  <a:off x="4383875" y="4539405"/>
                  <a:ext cx="23400" cy="24480"/>
                </p14:xfrm>
              </p:contentPart>
            </mc:Choice>
            <mc:Fallback>
              <p:pic>
                <p:nvPicPr>
                  <p:cNvPr id="11" name="Рукописный ввод 10">
                    <a:extLst>
                      <a:ext uri="{FF2B5EF4-FFF2-40B4-BE49-F238E27FC236}">
                        <a16:creationId xmlns:a16="http://schemas.microsoft.com/office/drawing/2014/main" id="{F06A2A50-4283-8E43-91EF-02E76CF956AC}"/>
                      </a:ext>
                    </a:extLst>
                  </p:cNvPr>
                  <p:cNvPicPr/>
                  <p:nvPr/>
                </p:nvPicPr>
                <p:blipFill>
                  <a:blip r:embed="rId42"/>
                  <a:stretch>
                    <a:fillRect/>
                  </a:stretch>
                </p:blipFill>
                <p:spPr>
                  <a:xfrm>
                    <a:off x="4366235" y="4521405"/>
                    <a:ext cx="59040" cy="60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3">
                <p14:nvContentPartPr>
                  <p14:cNvPr id="16" name="Рукописный ввод 15">
                    <a:extLst>
                      <a:ext uri="{FF2B5EF4-FFF2-40B4-BE49-F238E27FC236}">
                        <a16:creationId xmlns:a16="http://schemas.microsoft.com/office/drawing/2014/main" id="{77A20C02-127F-A64D-B2C3-39935457EA34}"/>
                      </a:ext>
                    </a:extLst>
                  </p14:cNvPr>
                  <p14:cNvContentPartPr/>
                  <p14:nvPr/>
                </p14:nvContentPartPr>
                <p14:xfrm>
                  <a:off x="4504835" y="4346085"/>
                  <a:ext cx="58320" cy="213120"/>
                </p14:xfrm>
              </p:contentPart>
            </mc:Choice>
            <mc:Fallback>
              <p:pic>
                <p:nvPicPr>
                  <p:cNvPr id="16" name="Рукописный ввод 15">
                    <a:extLst>
                      <a:ext uri="{FF2B5EF4-FFF2-40B4-BE49-F238E27FC236}">
                        <a16:creationId xmlns:a16="http://schemas.microsoft.com/office/drawing/2014/main" id="{77A20C02-127F-A64D-B2C3-39935457EA34}"/>
                      </a:ext>
                    </a:extLst>
                  </p:cNvPr>
                  <p:cNvPicPr/>
                  <p:nvPr/>
                </p:nvPicPr>
                <p:blipFill>
                  <a:blip r:embed="rId44"/>
                  <a:stretch>
                    <a:fillRect/>
                  </a:stretch>
                </p:blipFill>
                <p:spPr>
                  <a:xfrm>
                    <a:off x="4487195" y="4328085"/>
                    <a:ext cx="93960" cy="24876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45">
              <p14:nvContentPartPr>
                <p14:cNvPr id="18" name="Рукописный ввод 17">
                  <a:extLst>
                    <a:ext uri="{FF2B5EF4-FFF2-40B4-BE49-F238E27FC236}">
                      <a16:creationId xmlns:a16="http://schemas.microsoft.com/office/drawing/2014/main" id="{385CAFC8-B3FE-8D45-8138-8EDF9CBA9192}"/>
                    </a:ext>
                  </a:extLst>
                </p14:cNvPr>
                <p14:cNvContentPartPr/>
                <p14:nvPr/>
              </p14:nvContentPartPr>
              <p14:xfrm>
                <a:off x="4617155" y="4425645"/>
                <a:ext cx="154080" cy="117720"/>
              </p14:xfrm>
            </p:contentPart>
          </mc:Choice>
          <mc:Fallback>
            <p:pic>
              <p:nvPicPr>
                <p:cNvPr id="18" name="Рукописный ввод 17">
                  <a:extLst>
                    <a:ext uri="{FF2B5EF4-FFF2-40B4-BE49-F238E27FC236}">
                      <a16:creationId xmlns:a16="http://schemas.microsoft.com/office/drawing/2014/main" id="{385CAFC8-B3FE-8D45-8138-8EDF9CBA9192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599515" y="4407645"/>
                  <a:ext cx="189720" cy="15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7">
              <p14:nvContentPartPr>
                <p14:cNvPr id="22" name="Рукописный ввод 21">
                  <a:extLst>
                    <a:ext uri="{FF2B5EF4-FFF2-40B4-BE49-F238E27FC236}">
                      <a16:creationId xmlns:a16="http://schemas.microsoft.com/office/drawing/2014/main" id="{078CB903-5612-C145-869F-2E64C403DD15}"/>
                    </a:ext>
                  </a:extLst>
                </p14:cNvPr>
                <p14:cNvContentPartPr/>
                <p14:nvPr/>
              </p14:nvContentPartPr>
              <p14:xfrm>
                <a:off x="4573150" y="4475875"/>
                <a:ext cx="54720" cy="223200"/>
              </p14:xfrm>
            </p:contentPart>
          </mc:Choice>
          <mc:Fallback>
            <p:pic>
              <p:nvPicPr>
                <p:cNvPr id="22" name="Рукописный ввод 21">
                  <a:extLst>
                    <a:ext uri="{FF2B5EF4-FFF2-40B4-BE49-F238E27FC236}">
                      <a16:creationId xmlns:a16="http://schemas.microsoft.com/office/drawing/2014/main" id="{078CB903-5612-C145-869F-2E64C403DD15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564150" y="4466875"/>
                  <a:ext cx="72360" cy="24084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25" name="Группа 24">
              <a:extLst>
                <a:ext uri="{FF2B5EF4-FFF2-40B4-BE49-F238E27FC236}">
                  <a16:creationId xmlns:a16="http://schemas.microsoft.com/office/drawing/2014/main" id="{326BE3BE-F13B-D445-AA5E-101D81B9A717}"/>
                </a:ext>
              </a:extLst>
            </p:cNvPr>
            <p:cNvGrpSpPr/>
            <p:nvPr/>
          </p:nvGrpSpPr>
          <p:grpSpPr>
            <a:xfrm>
              <a:off x="4629755" y="4475685"/>
              <a:ext cx="163715" cy="235990"/>
              <a:chOff x="4629755" y="4475685"/>
              <a:chExt cx="163715" cy="23599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49">
                <p14:nvContentPartPr>
                  <p14:cNvPr id="19" name="Рукописный ввод 18">
                    <a:extLst>
                      <a:ext uri="{FF2B5EF4-FFF2-40B4-BE49-F238E27FC236}">
                        <a16:creationId xmlns:a16="http://schemas.microsoft.com/office/drawing/2014/main" id="{6BFC7167-61F7-244A-881A-200B5A8313F4}"/>
                      </a:ext>
                    </a:extLst>
                  </p14:cNvPr>
                  <p14:cNvContentPartPr/>
                  <p14:nvPr/>
                </p14:nvContentPartPr>
                <p14:xfrm>
                  <a:off x="4673315" y="4475685"/>
                  <a:ext cx="49320" cy="134280"/>
                </p14:xfrm>
              </p:contentPart>
            </mc:Choice>
            <mc:Fallback>
              <p:pic>
                <p:nvPicPr>
                  <p:cNvPr id="19" name="Рукописный ввод 18">
                    <a:extLst>
                      <a:ext uri="{FF2B5EF4-FFF2-40B4-BE49-F238E27FC236}">
                        <a16:creationId xmlns:a16="http://schemas.microsoft.com/office/drawing/2014/main" id="{6BFC7167-61F7-244A-881A-200B5A8313F4}"/>
                      </a:ext>
                    </a:extLst>
                  </p:cNvPr>
                  <p:cNvPicPr/>
                  <p:nvPr/>
                </p:nvPicPr>
                <p:blipFill>
                  <a:blip r:embed="rId50"/>
                  <a:stretch>
                    <a:fillRect/>
                  </a:stretch>
                </p:blipFill>
                <p:spPr>
                  <a:xfrm>
                    <a:off x="4655675" y="4457685"/>
                    <a:ext cx="84960" cy="169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1">
                <p14:nvContentPartPr>
                  <p14:cNvPr id="20" name="Рукописный ввод 19">
                    <a:extLst>
                      <a:ext uri="{FF2B5EF4-FFF2-40B4-BE49-F238E27FC236}">
                        <a16:creationId xmlns:a16="http://schemas.microsoft.com/office/drawing/2014/main" id="{7223D037-E6B7-5146-B1B8-F71EFF6E9880}"/>
                      </a:ext>
                    </a:extLst>
                  </p14:cNvPr>
                  <p14:cNvContentPartPr/>
                  <p14:nvPr/>
                </p14:nvContentPartPr>
                <p14:xfrm>
                  <a:off x="4629755" y="4651365"/>
                  <a:ext cx="360" cy="360"/>
                </p14:xfrm>
              </p:contentPart>
            </mc:Choice>
            <mc:Fallback>
              <p:pic>
                <p:nvPicPr>
                  <p:cNvPr id="20" name="Рукописный ввод 19">
                    <a:extLst>
                      <a:ext uri="{FF2B5EF4-FFF2-40B4-BE49-F238E27FC236}">
                        <a16:creationId xmlns:a16="http://schemas.microsoft.com/office/drawing/2014/main" id="{7223D037-E6B7-5146-B1B8-F71EFF6E9880}"/>
                      </a:ext>
                    </a:extLst>
                  </p:cNvPr>
                  <p:cNvPicPr/>
                  <p:nvPr/>
                </p:nvPicPr>
                <p:blipFill>
                  <a:blip r:embed="rId52"/>
                  <a:stretch>
                    <a:fillRect/>
                  </a:stretch>
                </p:blipFill>
                <p:spPr>
                  <a:xfrm>
                    <a:off x="4612115" y="4633365"/>
                    <a:ext cx="36000" cy="3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3">
                <p14:nvContentPartPr>
                  <p14:cNvPr id="24" name="Рукописный ввод 23">
                    <a:extLst>
                      <a:ext uri="{FF2B5EF4-FFF2-40B4-BE49-F238E27FC236}">
                        <a16:creationId xmlns:a16="http://schemas.microsoft.com/office/drawing/2014/main" id="{D0739EF1-CFE8-444A-93E8-8672B5B98F89}"/>
                      </a:ext>
                    </a:extLst>
                  </p14:cNvPr>
                  <p14:cNvContentPartPr/>
                  <p14:nvPr/>
                </p14:nvContentPartPr>
                <p14:xfrm>
                  <a:off x="4749550" y="4639675"/>
                  <a:ext cx="43920" cy="72000"/>
                </p14:xfrm>
              </p:contentPart>
            </mc:Choice>
            <mc:Fallback>
              <p:pic>
                <p:nvPicPr>
                  <p:cNvPr id="24" name="Рукописный ввод 23">
                    <a:extLst>
                      <a:ext uri="{FF2B5EF4-FFF2-40B4-BE49-F238E27FC236}">
                        <a16:creationId xmlns:a16="http://schemas.microsoft.com/office/drawing/2014/main" id="{D0739EF1-CFE8-444A-93E8-8672B5B98F89}"/>
                      </a:ext>
                    </a:extLst>
                  </p:cNvPr>
                  <p:cNvPicPr/>
                  <p:nvPr/>
                </p:nvPicPr>
                <p:blipFill>
                  <a:blip r:embed="rId54"/>
                  <a:stretch>
                    <a:fillRect/>
                  </a:stretch>
                </p:blipFill>
                <p:spPr>
                  <a:xfrm>
                    <a:off x="4740550" y="4630675"/>
                    <a:ext cx="61560" cy="8964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55">
              <p14:nvContentPartPr>
                <p14:cNvPr id="26" name="Рукописный ввод 25">
                  <a:extLst>
                    <a:ext uri="{FF2B5EF4-FFF2-40B4-BE49-F238E27FC236}">
                      <a16:creationId xmlns:a16="http://schemas.microsoft.com/office/drawing/2014/main" id="{0646A1C4-77A8-F14E-B6BB-5B77CC83898F}"/>
                    </a:ext>
                  </a:extLst>
                </p14:cNvPr>
                <p14:cNvContentPartPr/>
                <p14:nvPr/>
              </p14:nvContentPartPr>
              <p14:xfrm>
                <a:off x="4792390" y="4436275"/>
                <a:ext cx="11520" cy="100440"/>
              </p14:xfrm>
            </p:contentPart>
          </mc:Choice>
          <mc:Fallback>
            <p:pic>
              <p:nvPicPr>
                <p:cNvPr id="26" name="Рукописный ввод 25">
                  <a:extLst>
                    <a:ext uri="{FF2B5EF4-FFF2-40B4-BE49-F238E27FC236}">
                      <a16:creationId xmlns:a16="http://schemas.microsoft.com/office/drawing/2014/main" id="{0646A1C4-77A8-F14E-B6BB-5B77CC83898F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4783390" y="4427275"/>
                  <a:ext cx="29160" cy="11808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35" name="Группа 34">
              <a:extLst>
                <a:ext uri="{FF2B5EF4-FFF2-40B4-BE49-F238E27FC236}">
                  <a16:creationId xmlns:a16="http://schemas.microsoft.com/office/drawing/2014/main" id="{ED9D970F-F783-4B41-8694-9B3D22AFB984}"/>
                </a:ext>
              </a:extLst>
            </p:cNvPr>
            <p:cNvGrpSpPr/>
            <p:nvPr/>
          </p:nvGrpSpPr>
          <p:grpSpPr>
            <a:xfrm>
              <a:off x="4867990" y="4363555"/>
              <a:ext cx="925560" cy="310680"/>
              <a:chOff x="4867990" y="4363555"/>
              <a:chExt cx="925560" cy="31068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57">
                <p14:nvContentPartPr>
                  <p14:cNvPr id="27" name="Рукописный ввод 26">
                    <a:extLst>
                      <a:ext uri="{FF2B5EF4-FFF2-40B4-BE49-F238E27FC236}">
                        <a16:creationId xmlns:a16="http://schemas.microsoft.com/office/drawing/2014/main" id="{ACA6291B-BD64-8645-AFBA-8CD9CECD3372}"/>
                      </a:ext>
                    </a:extLst>
                  </p14:cNvPr>
                  <p14:cNvContentPartPr/>
                  <p14:nvPr/>
                </p14:nvContentPartPr>
                <p14:xfrm>
                  <a:off x="4867990" y="4383715"/>
                  <a:ext cx="45000" cy="228600"/>
                </p14:xfrm>
              </p:contentPart>
            </mc:Choice>
            <mc:Fallback>
              <p:pic>
                <p:nvPicPr>
                  <p:cNvPr id="27" name="Рукописный ввод 26">
                    <a:extLst>
                      <a:ext uri="{FF2B5EF4-FFF2-40B4-BE49-F238E27FC236}">
                        <a16:creationId xmlns:a16="http://schemas.microsoft.com/office/drawing/2014/main" id="{ACA6291B-BD64-8645-AFBA-8CD9CECD3372}"/>
                      </a:ext>
                    </a:extLst>
                  </p:cNvPr>
                  <p:cNvPicPr/>
                  <p:nvPr/>
                </p:nvPicPr>
                <p:blipFill>
                  <a:blip r:embed="rId58"/>
                  <a:stretch>
                    <a:fillRect/>
                  </a:stretch>
                </p:blipFill>
                <p:spPr>
                  <a:xfrm>
                    <a:off x="4805350" y="4321075"/>
                    <a:ext cx="170640" cy="354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9">
                <p14:nvContentPartPr>
                  <p14:cNvPr id="28" name="Рукописный ввод 27">
                    <a:extLst>
                      <a:ext uri="{FF2B5EF4-FFF2-40B4-BE49-F238E27FC236}">
                        <a16:creationId xmlns:a16="http://schemas.microsoft.com/office/drawing/2014/main" id="{2E39341B-8FA6-D04B-996D-4F44206390B8}"/>
                      </a:ext>
                    </a:extLst>
                  </p14:cNvPr>
                  <p14:cNvContentPartPr/>
                  <p14:nvPr/>
                </p14:nvContentPartPr>
                <p14:xfrm>
                  <a:off x="4895710" y="4643275"/>
                  <a:ext cx="360" cy="360"/>
                </p14:xfrm>
              </p:contentPart>
            </mc:Choice>
            <mc:Fallback>
              <p:pic>
                <p:nvPicPr>
                  <p:cNvPr id="28" name="Рукописный ввод 27">
                    <a:extLst>
                      <a:ext uri="{FF2B5EF4-FFF2-40B4-BE49-F238E27FC236}">
                        <a16:creationId xmlns:a16="http://schemas.microsoft.com/office/drawing/2014/main" id="{2E39341B-8FA6-D04B-996D-4F44206390B8}"/>
                      </a:ext>
                    </a:extLst>
                  </p:cNvPr>
                  <p:cNvPicPr/>
                  <p:nvPr/>
                </p:nvPicPr>
                <p:blipFill>
                  <a:blip r:embed="rId60"/>
                  <a:stretch>
                    <a:fillRect/>
                  </a:stretch>
                </p:blipFill>
                <p:spPr>
                  <a:xfrm>
                    <a:off x="4832710" y="4580275"/>
                    <a:ext cx="126000" cy="12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1">
                <p14:nvContentPartPr>
                  <p14:cNvPr id="30" name="Рукописный ввод 29">
                    <a:extLst>
                      <a:ext uri="{FF2B5EF4-FFF2-40B4-BE49-F238E27FC236}">
                        <a16:creationId xmlns:a16="http://schemas.microsoft.com/office/drawing/2014/main" id="{2F443F84-5C60-6C42-9EAB-8D77D4CCF85A}"/>
                      </a:ext>
                    </a:extLst>
                  </p14:cNvPr>
                  <p14:cNvContentPartPr/>
                  <p14:nvPr/>
                </p14:nvContentPartPr>
                <p14:xfrm>
                  <a:off x="4913350" y="4599715"/>
                  <a:ext cx="360" cy="360"/>
                </p14:xfrm>
              </p:contentPart>
            </mc:Choice>
            <mc:Fallback>
              <p:pic>
                <p:nvPicPr>
                  <p:cNvPr id="30" name="Рукописный ввод 29">
                    <a:extLst>
                      <a:ext uri="{FF2B5EF4-FFF2-40B4-BE49-F238E27FC236}">
                        <a16:creationId xmlns:a16="http://schemas.microsoft.com/office/drawing/2014/main" id="{2F443F84-5C60-6C42-9EAB-8D77D4CCF85A}"/>
                      </a:ext>
                    </a:extLst>
                  </p:cNvPr>
                  <p:cNvPicPr/>
                  <p:nvPr/>
                </p:nvPicPr>
                <p:blipFill>
                  <a:blip r:embed="rId60"/>
                  <a:stretch>
                    <a:fillRect/>
                  </a:stretch>
                </p:blipFill>
                <p:spPr>
                  <a:xfrm>
                    <a:off x="4850350" y="4536715"/>
                    <a:ext cx="126000" cy="12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2">
                <p14:nvContentPartPr>
                  <p14:cNvPr id="34" name="Рукописный ввод 33">
                    <a:extLst>
                      <a:ext uri="{FF2B5EF4-FFF2-40B4-BE49-F238E27FC236}">
                        <a16:creationId xmlns:a16="http://schemas.microsoft.com/office/drawing/2014/main" id="{08041AC0-30B6-7D4D-8582-18D77E2B3B8D}"/>
                      </a:ext>
                    </a:extLst>
                  </p14:cNvPr>
                  <p14:cNvContentPartPr/>
                  <p14:nvPr/>
                </p14:nvContentPartPr>
                <p14:xfrm>
                  <a:off x="5017030" y="4363555"/>
                  <a:ext cx="776520" cy="310680"/>
                </p14:xfrm>
              </p:contentPart>
            </mc:Choice>
            <mc:Fallback>
              <p:pic>
                <p:nvPicPr>
                  <p:cNvPr id="34" name="Рукописный ввод 33">
                    <a:extLst>
                      <a:ext uri="{FF2B5EF4-FFF2-40B4-BE49-F238E27FC236}">
                        <a16:creationId xmlns:a16="http://schemas.microsoft.com/office/drawing/2014/main" id="{08041AC0-30B6-7D4D-8582-18D77E2B3B8D}"/>
                      </a:ext>
                    </a:extLst>
                  </p:cNvPr>
                  <p:cNvPicPr/>
                  <p:nvPr/>
                </p:nvPicPr>
                <p:blipFill>
                  <a:blip r:embed="rId63"/>
                  <a:stretch>
                    <a:fillRect/>
                  </a:stretch>
                </p:blipFill>
                <p:spPr>
                  <a:xfrm>
                    <a:off x="4954390" y="4300915"/>
                    <a:ext cx="902160" cy="43632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64">
              <p14:nvContentPartPr>
                <p14:cNvPr id="36" name="Рукописный ввод 35">
                  <a:extLst>
                    <a:ext uri="{FF2B5EF4-FFF2-40B4-BE49-F238E27FC236}">
                      <a16:creationId xmlns:a16="http://schemas.microsoft.com/office/drawing/2014/main" id="{FD7245F5-3FDF-0D46-AD79-D1E5A21520B9}"/>
                    </a:ext>
                  </a:extLst>
                </p14:cNvPr>
                <p14:cNvContentPartPr/>
                <p14:nvPr/>
              </p14:nvContentPartPr>
              <p14:xfrm>
                <a:off x="5353990" y="4460395"/>
                <a:ext cx="421920" cy="173880"/>
              </p14:xfrm>
            </p:contentPart>
          </mc:Choice>
          <mc:Fallback>
            <p:pic>
              <p:nvPicPr>
                <p:cNvPr id="36" name="Рукописный ввод 35">
                  <a:extLst>
                    <a:ext uri="{FF2B5EF4-FFF2-40B4-BE49-F238E27FC236}">
                      <a16:creationId xmlns:a16="http://schemas.microsoft.com/office/drawing/2014/main" id="{FD7245F5-3FDF-0D46-AD79-D1E5A21520B9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5317990" y="4424755"/>
                  <a:ext cx="493560" cy="24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6">
              <p14:nvContentPartPr>
                <p14:cNvPr id="37" name="Рукописный ввод 36">
                  <a:extLst>
                    <a:ext uri="{FF2B5EF4-FFF2-40B4-BE49-F238E27FC236}">
                      <a16:creationId xmlns:a16="http://schemas.microsoft.com/office/drawing/2014/main" id="{43036001-77F8-D847-8A9A-2C0639045AD0}"/>
                    </a:ext>
                  </a:extLst>
                </p14:cNvPr>
                <p14:cNvContentPartPr/>
                <p14:nvPr/>
              </p14:nvContentPartPr>
              <p14:xfrm>
                <a:off x="5866125" y="4398835"/>
                <a:ext cx="347760" cy="224640"/>
              </p14:xfrm>
            </p:contentPart>
          </mc:Choice>
          <mc:Fallback>
            <p:pic>
              <p:nvPicPr>
                <p:cNvPr id="37" name="Рукописный ввод 36">
                  <a:extLst>
                    <a:ext uri="{FF2B5EF4-FFF2-40B4-BE49-F238E27FC236}">
                      <a16:creationId xmlns:a16="http://schemas.microsoft.com/office/drawing/2014/main" id="{43036001-77F8-D847-8A9A-2C0639045AD0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5830125" y="4363195"/>
                  <a:ext cx="419400" cy="29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8">
              <p14:nvContentPartPr>
                <p14:cNvPr id="38" name="Рукописный ввод 37">
                  <a:extLst>
                    <a:ext uri="{FF2B5EF4-FFF2-40B4-BE49-F238E27FC236}">
                      <a16:creationId xmlns:a16="http://schemas.microsoft.com/office/drawing/2014/main" id="{D0E45628-A686-6E43-A921-C22E6DC342A3}"/>
                    </a:ext>
                  </a:extLst>
                </p14:cNvPr>
                <p14:cNvContentPartPr/>
                <p14:nvPr/>
              </p14:nvContentPartPr>
              <p14:xfrm>
                <a:off x="5868220" y="4501435"/>
                <a:ext cx="255600" cy="135000"/>
              </p14:xfrm>
            </p:contentPart>
          </mc:Choice>
          <mc:Fallback>
            <p:pic>
              <p:nvPicPr>
                <p:cNvPr id="38" name="Рукописный ввод 37">
                  <a:extLst>
                    <a:ext uri="{FF2B5EF4-FFF2-40B4-BE49-F238E27FC236}">
                      <a16:creationId xmlns:a16="http://schemas.microsoft.com/office/drawing/2014/main" id="{D0E45628-A686-6E43-A921-C22E6DC342A3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5859220" y="4492795"/>
                  <a:ext cx="273240" cy="15264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41" name="Группа 40">
              <a:extLst>
                <a:ext uri="{FF2B5EF4-FFF2-40B4-BE49-F238E27FC236}">
                  <a16:creationId xmlns:a16="http://schemas.microsoft.com/office/drawing/2014/main" id="{B860515E-15E2-8D4F-91E8-307EE3AD84CD}"/>
                </a:ext>
              </a:extLst>
            </p:cNvPr>
            <p:cNvGrpSpPr/>
            <p:nvPr/>
          </p:nvGrpSpPr>
          <p:grpSpPr>
            <a:xfrm>
              <a:off x="5623780" y="4558675"/>
              <a:ext cx="131040" cy="47880"/>
              <a:chOff x="5623780" y="4558675"/>
              <a:chExt cx="131040" cy="4788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70">
                <p14:nvContentPartPr>
                  <p14:cNvPr id="39" name="Рукописный ввод 38">
                    <a:extLst>
                      <a:ext uri="{FF2B5EF4-FFF2-40B4-BE49-F238E27FC236}">
                        <a16:creationId xmlns:a16="http://schemas.microsoft.com/office/drawing/2014/main" id="{F1A3F4F8-6E7F-1F49-A4B9-D8E58995F95B}"/>
                      </a:ext>
                    </a:extLst>
                  </p14:cNvPr>
                  <p14:cNvContentPartPr/>
                  <p14:nvPr/>
                </p14:nvContentPartPr>
                <p14:xfrm>
                  <a:off x="5681740" y="4558675"/>
                  <a:ext cx="73080" cy="12960"/>
                </p14:xfrm>
              </p:contentPart>
            </mc:Choice>
            <mc:Fallback>
              <p:pic>
                <p:nvPicPr>
                  <p:cNvPr id="39" name="Рукописный ввод 38">
                    <a:extLst>
                      <a:ext uri="{FF2B5EF4-FFF2-40B4-BE49-F238E27FC236}">
                        <a16:creationId xmlns:a16="http://schemas.microsoft.com/office/drawing/2014/main" id="{F1A3F4F8-6E7F-1F49-A4B9-D8E58995F95B}"/>
                      </a:ext>
                    </a:extLst>
                  </p:cNvPr>
                  <p:cNvPicPr/>
                  <p:nvPr/>
                </p:nvPicPr>
                <p:blipFill>
                  <a:blip r:embed="rId71"/>
                  <a:stretch>
                    <a:fillRect/>
                  </a:stretch>
                </p:blipFill>
                <p:spPr>
                  <a:xfrm>
                    <a:off x="5672740" y="4549675"/>
                    <a:ext cx="90720" cy="30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72">
                <p14:nvContentPartPr>
                  <p14:cNvPr id="40" name="Рукописный ввод 39">
                    <a:extLst>
                      <a:ext uri="{FF2B5EF4-FFF2-40B4-BE49-F238E27FC236}">
                        <a16:creationId xmlns:a16="http://schemas.microsoft.com/office/drawing/2014/main" id="{B1C4AEB1-C46F-0A49-BB38-3F93069AD03A}"/>
                      </a:ext>
                    </a:extLst>
                  </p14:cNvPr>
                  <p14:cNvContentPartPr/>
                  <p14:nvPr/>
                </p14:nvContentPartPr>
                <p14:xfrm>
                  <a:off x="5623780" y="4564795"/>
                  <a:ext cx="81000" cy="41760"/>
                </p14:xfrm>
              </p:contentPart>
            </mc:Choice>
            <mc:Fallback>
              <p:pic>
                <p:nvPicPr>
                  <p:cNvPr id="40" name="Рукописный ввод 39">
                    <a:extLst>
                      <a:ext uri="{FF2B5EF4-FFF2-40B4-BE49-F238E27FC236}">
                        <a16:creationId xmlns:a16="http://schemas.microsoft.com/office/drawing/2014/main" id="{B1C4AEB1-C46F-0A49-BB38-3F93069AD03A}"/>
                      </a:ext>
                    </a:extLst>
                  </p:cNvPr>
                  <p:cNvPicPr/>
                  <p:nvPr/>
                </p:nvPicPr>
                <p:blipFill>
                  <a:blip r:embed="rId73"/>
                  <a:stretch>
                    <a:fillRect/>
                  </a:stretch>
                </p:blipFill>
                <p:spPr>
                  <a:xfrm>
                    <a:off x="5614780" y="4555795"/>
                    <a:ext cx="98640" cy="5940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74">
              <p14:nvContentPartPr>
                <p14:cNvPr id="42" name="Рукописный ввод 41">
                  <a:extLst>
                    <a:ext uri="{FF2B5EF4-FFF2-40B4-BE49-F238E27FC236}">
                      <a16:creationId xmlns:a16="http://schemas.microsoft.com/office/drawing/2014/main" id="{085CB6A1-E1ED-624B-8F36-BFF46E805401}"/>
                    </a:ext>
                  </a:extLst>
                </p14:cNvPr>
                <p14:cNvContentPartPr/>
                <p14:nvPr/>
              </p14:nvContentPartPr>
              <p14:xfrm>
                <a:off x="5920420" y="4668475"/>
                <a:ext cx="360" cy="360"/>
              </p14:xfrm>
            </p:contentPart>
          </mc:Choice>
          <mc:Fallback>
            <p:pic>
              <p:nvPicPr>
                <p:cNvPr id="42" name="Рукописный ввод 41">
                  <a:extLst>
                    <a:ext uri="{FF2B5EF4-FFF2-40B4-BE49-F238E27FC236}">
                      <a16:creationId xmlns:a16="http://schemas.microsoft.com/office/drawing/2014/main" id="{085CB6A1-E1ED-624B-8F36-BFF46E805401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5902780" y="4650475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6">
              <p14:nvContentPartPr>
                <p14:cNvPr id="43" name="Рукописный ввод 42">
                  <a:extLst>
                    <a:ext uri="{FF2B5EF4-FFF2-40B4-BE49-F238E27FC236}">
                      <a16:creationId xmlns:a16="http://schemas.microsoft.com/office/drawing/2014/main" id="{07625D13-6C45-3947-AD1F-B595F09A9E34}"/>
                    </a:ext>
                  </a:extLst>
                </p14:cNvPr>
                <p14:cNvContentPartPr/>
                <p14:nvPr/>
              </p14:nvContentPartPr>
              <p14:xfrm>
                <a:off x="5596780" y="4575595"/>
                <a:ext cx="463320" cy="224640"/>
              </p14:xfrm>
            </p:contentPart>
          </mc:Choice>
          <mc:Fallback>
            <p:pic>
              <p:nvPicPr>
                <p:cNvPr id="43" name="Рукописный ввод 42">
                  <a:extLst>
                    <a:ext uri="{FF2B5EF4-FFF2-40B4-BE49-F238E27FC236}">
                      <a16:creationId xmlns:a16="http://schemas.microsoft.com/office/drawing/2014/main" id="{07625D13-6C45-3947-AD1F-B595F09A9E34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5578780" y="4557595"/>
                  <a:ext cx="498960" cy="26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8">
              <p14:nvContentPartPr>
                <p14:cNvPr id="44" name="Рукописный ввод 43">
                  <a:extLst>
                    <a:ext uri="{FF2B5EF4-FFF2-40B4-BE49-F238E27FC236}">
                      <a16:creationId xmlns:a16="http://schemas.microsoft.com/office/drawing/2014/main" id="{330506F3-F0BD-5844-9C7E-721AE4C3D211}"/>
                    </a:ext>
                  </a:extLst>
                </p14:cNvPr>
                <p14:cNvContentPartPr/>
                <p14:nvPr/>
              </p14:nvContentPartPr>
              <p14:xfrm>
                <a:off x="5597860" y="4639315"/>
                <a:ext cx="360" cy="360"/>
              </p14:xfrm>
            </p:contentPart>
          </mc:Choice>
          <mc:Fallback>
            <p:pic>
              <p:nvPicPr>
                <p:cNvPr id="44" name="Рукописный ввод 43">
                  <a:extLst>
                    <a:ext uri="{FF2B5EF4-FFF2-40B4-BE49-F238E27FC236}">
                      <a16:creationId xmlns:a16="http://schemas.microsoft.com/office/drawing/2014/main" id="{330506F3-F0BD-5844-9C7E-721AE4C3D211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5580220" y="4621675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9">
              <p14:nvContentPartPr>
                <p14:cNvPr id="47" name="Рукописный ввод 46">
                  <a:extLst>
                    <a:ext uri="{FF2B5EF4-FFF2-40B4-BE49-F238E27FC236}">
                      <a16:creationId xmlns:a16="http://schemas.microsoft.com/office/drawing/2014/main" id="{E60BF6B0-FCFE-B240-989C-BB027D9D660F}"/>
                    </a:ext>
                  </a:extLst>
                </p14:cNvPr>
                <p14:cNvContentPartPr/>
                <p14:nvPr/>
              </p14:nvContentPartPr>
              <p14:xfrm>
                <a:off x="5837620" y="4728235"/>
                <a:ext cx="360" cy="360"/>
              </p14:xfrm>
            </p:contentPart>
          </mc:Choice>
          <mc:Fallback>
            <p:pic>
              <p:nvPicPr>
                <p:cNvPr id="47" name="Рукописный ввод 46">
                  <a:extLst>
                    <a:ext uri="{FF2B5EF4-FFF2-40B4-BE49-F238E27FC236}">
                      <a16:creationId xmlns:a16="http://schemas.microsoft.com/office/drawing/2014/main" id="{E60BF6B0-FCFE-B240-989C-BB027D9D660F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5828620" y="4719595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1">
              <p14:nvContentPartPr>
                <p14:cNvPr id="55" name="Рукописный ввод 54">
                  <a:extLst>
                    <a:ext uri="{FF2B5EF4-FFF2-40B4-BE49-F238E27FC236}">
                      <a16:creationId xmlns:a16="http://schemas.microsoft.com/office/drawing/2014/main" id="{DBEB4A1D-0D99-7445-BC86-D5D9E903C913}"/>
                    </a:ext>
                  </a:extLst>
                </p14:cNvPr>
                <p14:cNvContentPartPr/>
                <p14:nvPr/>
              </p14:nvContentPartPr>
              <p14:xfrm>
                <a:off x="5540620" y="4615555"/>
                <a:ext cx="40320" cy="33480"/>
              </p14:xfrm>
            </p:contentPart>
          </mc:Choice>
          <mc:Fallback>
            <p:pic>
              <p:nvPicPr>
                <p:cNvPr id="55" name="Рукописный ввод 54">
                  <a:extLst>
                    <a:ext uri="{FF2B5EF4-FFF2-40B4-BE49-F238E27FC236}">
                      <a16:creationId xmlns:a16="http://schemas.microsoft.com/office/drawing/2014/main" id="{DBEB4A1D-0D99-7445-BC86-D5D9E903C913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5531980" y="4606915"/>
                  <a:ext cx="57960" cy="5112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58" name="Группа 57">
              <a:extLst>
                <a:ext uri="{FF2B5EF4-FFF2-40B4-BE49-F238E27FC236}">
                  <a16:creationId xmlns:a16="http://schemas.microsoft.com/office/drawing/2014/main" id="{F53AE181-3504-1947-A24F-424C144DE008}"/>
                </a:ext>
              </a:extLst>
            </p:cNvPr>
            <p:cNvGrpSpPr/>
            <p:nvPr/>
          </p:nvGrpSpPr>
          <p:grpSpPr>
            <a:xfrm>
              <a:off x="5508580" y="4558675"/>
              <a:ext cx="237240" cy="86760"/>
              <a:chOff x="5508580" y="4558675"/>
              <a:chExt cx="237240" cy="8676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83">
                <p14:nvContentPartPr>
                  <p14:cNvPr id="48" name="Рукописный ввод 47">
                    <a:extLst>
                      <a:ext uri="{FF2B5EF4-FFF2-40B4-BE49-F238E27FC236}">
                        <a16:creationId xmlns:a16="http://schemas.microsoft.com/office/drawing/2014/main" id="{9A56521D-40E3-6041-B465-7CBCD6D6BECA}"/>
                      </a:ext>
                    </a:extLst>
                  </p14:cNvPr>
                  <p14:cNvContentPartPr/>
                  <p14:nvPr/>
                </p14:nvContentPartPr>
                <p14:xfrm>
                  <a:off x="5569780" y="4609435"/>
                  <a:ext cx="61200" cy="36000"/>
                </p14:xfrm>
              </p:contentPart>
            </mc:Choice>
            <mc:Fallback>
              <p:pic>
                <p:nvPicPr>
                  <p:cNvPr id="48" name="Рукописный ввод 47">
                    <a:extLst>
                      <a:ext uri="{FF2B5EF4-FFF2-40B4-BE49-F238E27FC236}">
                        <a16:creationId xmlns:a16="http://schemas.microsoft.com/office/drawing/2014/main" id="{9A56521D-40E3-6041-B465-7CBCD6D6BECA}"/>
                      </a:ext>
                    </a:extLst>
                  </p:cNvPr>
                  <p:cNvPicPr/>
                  <p:nvPr/>
                </p:nvPicPr>
                <p:blipFill>
                  <a:blip r:embed="rId84"/>
                  <a:stretch>
                    <a:fillRect/>
                  </a:stretch>
                </p:blipFill>
                <p:spPr>
                  <a:xfrm>
                    <a:off x="5561140" y="4600795"/>
                    <a:ext cx="78840" cy="53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85">
                <p14:nvContentPartPr>
                  <p14:cNvPr id="49" name="Рукописный ввод 48">
                    <a:extLst>
                      <a:ext uri="{FF2B5EF4-FFF2-40B4-BE49-F238E27FC236}">
                        <a16:creationId xmlns:a16="http://schemas.microsoft.com/office/drawing/2014/main" id="{78B89CCA-2733-9F4B-9F77-A6BDD1AD52BA}"/>
                      </a:ext>
                    </a:extLst>
                  </p14:cNvPr>
                  <p14:cNvContentPartPr/>
                  <p14:nvPr/>
                </p14:nvContentPartPr>
                <p14:xfrm>
                  <a:off x="5508580" y="4642555"/>
                  <a:ext cx="360" cy="360"/>
                </p14:xfrm>
              </p:contentPart>
            </mc:Choice>
            <mc:Fallback>
              <p:pic>
                <p:nvPicPr>
                  <p:cNvPr id="49" name="Рукописный ввод 48">
                    <a:extLst>
                      <a:ext uri="{FF2B5EF4-FFF2-40B4-BE49-F238E27FC236}">
                        <a16:creationId xmlns:a16="http://schemas.microsoft.com/office/drawing/2014/main" id="{78B89CCA-2733-9F4B-9F77-A6BDD1AD52BA}"/>
                      </a:ext>
                    </a:extLst>
                  </p:cNvPr>
                  <p:cNvPicPr/>
                  <p:nvPr/>
                </p:nvPicPr>
                <p:blipFill>
                  <a:blip r:embed="rId80"/>
                  <a:stretch>
                    <a:fillRect/>
                  </a:stretch>
                </p:blipFill>
                <p:spPr>
                  <a:xfrm>
                    <a:off x="5499580" y="4633915"/>
                    <a:ext cx="18000" cy="1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86">
                <p14:nvContentPartPr>
                  <p14:cNvPr id="51" name="Рукописный ввод 50">
                    <a:extLst>
                      <a:ext uri="{FF2B5EF4-FFF2-40B4-BE49-F238E27FC236}">
                        <a16:creationId xmlns:a16="http://schemas.microsoft.com/office/drawing/2014/main" id="{8A218838-0002-E349-B839-6BADE4B371BA}"/>
                      </a:ext>
                    </a:extLst>
                  </p14:cNvPr>
                  <p14:cNvContentPartPr/>
                  <p14:nvPr/>
                </p14:nvContentPartPr>
                <p14:xfrm>
                  <a:off x="5516860" y="4638595"/>
                  <a:ext cx="360" cy="360"/>
                </p14:xfrm>
              </p:contentPart>
            </mc:Choice>
            <mc:Fallback>
              <p:pic>
                <p:nvPicPr>
                  <p:cNvPr id="51" name="Рукописный ввод 50">
                    <a:extLst>
                      <a:ext uri="{FF2B5EF4-FFF2-40B4-BE49-F238E27FC236}">
                        <a16:creationId xmlns:a16="http://schemas.microsoft.com/office/drawing/2014/main" id="{8A218838-0002-E349-B839-6BADE4B371BA}"/>
                      </a:ext>
                    </a:extLst>
                  </p:cNvPr>
                  <p:cNvPicPr/>
                  <p:nvPr/>
                </p:nvPicPr>
                <p:blipFill>
                  <a:blip r:embed="rId80"/>
                  <a:stretch>
                    <a:fillRect/>
                  </a:stretch>
                </p:blipFill>
                <p:spPr>
                  <a:xfrm>
                    <a:off x="5508220" y="4629955"/>
                    <a:ext cx="18000" cy="1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87">
                <p14:nvContentPartPr>
                  <p14:cNvPr id="53" name="Рукописный ввод 52">
                    <a:extLst>
                      <a:ext uri="{FF2B5EF4-FFF2-40B4-BE49-F238E27FC236}">
                        <a16:creationId xmlns:a16="http://schemas.microsoft.com/office/drawing/2014/main" id="{045E3336-6460-4E43-A833-CA42EAE8DA7C}"/>
                      </a:ext>
                    </a:extLst>
                  </p14:cNvPr>
                  <p14:cNvContentPartPr/>
                  <p14:nvPr/>
                </p14:nvContentPartPr>
                <p14:xfrm>
                  <a:off x="5531980" y="4632475"/>
                  <a:ext cx="360" cy="360"/>
                </p14:xfrm>
              </p:contentPart>
            </mc:Choice>
            <mc:Fallback>
              <p:pic>
                <p:nvPicPr>
                  <p:cNvPr id="53" name="Рукописный ввод 52">
                    <a:extLst>
                      <a:ext uri="{FF2B5EF4-FFF2-40B4-BE49-F238E27FC236}">
                        <a16:creationId xmlns:a16="http://schemas.microsoft.com/office/drawing/2014/main" id="{045E3336-6460-4E43-A833-CA42EAE8DA7C}"/>
                      </a:ext>
                    </a:extLst>
                  </p:cNvPr>
                  <p:cNvPicPr/>
                  <p:nvPr/>
                </p:nvPicPr>
                <p:blipFill>
                  <a:blip r:embed="rId80"/>
                  <a:stretch>
                    <a:fillRect/>
                  </a:stretch>
                </p:blipFill>
                <p:spPr>
                  <a:xfrm>
                    <a:off x="5523340" y="4623835"/>
                    <a:ext cx="18000" cy="1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88">
                <p14:nvContentPartPr>
                  <p14:cNvPr id="57" name="Рукописный ввод 56">
                    <a:extLst>
                      <a:ext uri="{FF2B5EF4-FFF2-40B4-BE49-F238E27FC236}">
                        <a16:creationId xmlns:a16="http://schemas.microsoft.com/office/drawing/2014/main" id="{393F75D3-F68B-AC4F-88C2-A529231FE8B6}"/>
                      </a:ext>
                    </a:extLst>
                  </p14:cNvPr>
                  <p14:cNvContentPartPr/>
                  <p14:nvPr/>
                </p14:nvContentPartPr>
                <p14:xfrm>
                  <a:off x="5629180" y="4558675"/>
                  <a:ext cx="116640" cy="38160"/>
                </p14:xfrm>
              </p:contentPart>
            </mc:Choice>
            <mc:Fallback>
              <p:pic>
                <p:nvPicPr>
                  <p:cNvPr id="57" name="Рукописный ввод 56">
                    <a:extLst>
                      <a:ext uri="{FF2B5EF4-FFF2-40B4-BE49-F238E27FC236}">
                        <a16:creationId xmlns:a16="http://schemas.microsoft.com/office/drawing/2014/main" id="{393F75D3-F68B-AC4F-88C2-A529231FE8B6}"/>
                      </a:ext>
                    </a:extLst>
                  </p:cNvPr>
                  <p:cNvPicPr/>
                  <p:nvPr/>
                </p:nvPicPr>
                <p:blipFill>
                  <a:blip r:embed="rId89"/>
                  <a:stretch>
                    <a:fillRect/>
                  </a:stretch>
                </p:blipFill>
                <p:spPr>
                  <a:xfrm>
                    <a:off x="5620180" y="4549675"/>
                    <a:ext cx="134280" cy="5580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90">
              <p14:nvContentPartPr>
                <p14:cNvPr id="59" name="Рукописный ввод 58">
                  <a:extLst>
                    <a:ext uri="{FF2B5EF4-FFF2-40B4-BE49-F238E27FC236}">
                      <a16:creationId xmlns:a16="http://schemas.microsoft.com/office/drawing/2014/main" id="{38046845-50ED-9544-9D62-5B04648E3023}"/>
                    </a:ext>
                  </a:extLst>
                </p14:cNvPr>
                <p14:cNvContentPartPr/>
                <p14:nvPr/>
              </p14:nvContentPartPr>
              <p14:xfrm>
                <a:off x="5894860" y="4633555"/>
                <a:ext cx="360" cy="360"/>
              </p14:xfrm>
            </p:contentPart>
          </mc:Choice>
          <mc:Fallback>
            <p:pic>
              <p:nvPicPr>
                <p:cNvPr id="59" name="Рукописный ввод 58">
                  <a:extLst>
                    <a:ext uri="{FF2B5EF4-FFF2-40B4-BE49-F238E27FC236}">
                      <a16:creationId xmlns:a16="http://schemas.microsoft.com/office/drawing/2014/main" id="{38046845-50ED-9544-9D62-5B04648E3023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5885860" y="4624915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1">
              <p14:nvContentPartPr>
                <p14:cNvPr id="60" name="Рукописный ввод 59">
                  <a:extLst>
                    <a:ext uri="{FF2B5EF4-FFF2-40B4-BE49-F238E27FC236}">
                      <a16:creationId xmlns:a16="http://schemas.microsoft.com/office/drawing/2014/main" id="{BD730B5E-BB7E-AD43-8387-0DDA2A1303A1}"/>
                    </a:ext>
                  </a:extLst>
                </p14:cNvPr>
                <p14:cNvContentPartPr/>
                <p14:nvPr/>
              </p14:nvContentPartPr>
              <p14:xfrm>
                <a:off x="3441733" y="4161067"/>
                <a:ext cx="289080" cy="570960"/>
              </p14:xfrm>
            </p:contentPart>
          </mc:Choice>
          <mc:Fallback>
            <p:pic>
              <p:nvPicPr>
                <p:cNvPr id="60" name="Рукописный ввод 59">
                  <a:extLst>
                    <a:ext uri="{FF2B5EF4-FFF2-40B4-BE49-F238E27FC236}">
                      <a16:creationId xmlns:a16="http://schemas.microsoft.com/office/drawing/2014/main" id="{BD730B5E-BB7E-AD43-8387-0DDA2A1303A1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3432733" y="4152067"/>
                  <a:ext cx="306720" cy="58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3">
              <p14:nvContentPartPr>
                <p14:cNvPr id="61" name="Рукописный ввод 60">
                  <a:extLst>
                    <a:ext uri="{FF2B5EF4-FFF2-40B4-BE49-F238E27FC236}">
                      <a16:creationId xmlns:a16="http://schemas.microsoft.com/office/drawing/2014/main" id="{36AEC153-8DA8-DA40-8ABC-1DA8F0DBF040}"/>
                    </a:ext>
                  </a:extLst>
                </p14:cNvPr>
                <p14:cNvContentPartPr/>
                <p14:nvPr/>
              </p14:nvContentPartPr>
              <p14:xfrm>
                <a:off x="3496093" y="4297147"/>
                <a:ext cx="196200" cy="316440"/>
              </p14:xfrm>
            </p:contentPart>
          </mc:Choice>
          <mc:Fallback>
            <p:pic>
              <p:nvPicPr>
                <p:cNvPr id="61" name="Рукописный ввод 60">
                  <a:extLst>
                    <a:ext uri="{FF2B5EF4-FFF2-40B4-BE49-F238E27FC236}">
                      <a16:creationId xmlns:a16="http://schemas.microsoft.com/office/drawing/2014/main" id="{36AEC153-8DA8-DA40-8ABC-1DA8F0DBF040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3487093" y="4288507"/>
                  <a:ext cx="213840" cy="33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5">
              <p14:nvContentPartPr>
                <p14:cNvPr id="62" name="Рукописный ввод 61">
                  <a:extLst>
                    <a:ext uri="{FF2B5EF4-FFF2-40B4-BE49-F238E27FC236}">
                      <a16:creationId xmlns:a16="http://schemas.microsoft.com/office/drawing/2014/main" id="{994D5C89-95C5-154F-8670-87510649BFD6}"/>
                    </a:ext>
                  </a:extLst>
                </p14:cNvPr>
                <p14:cNvContentPartPr/>
                <p14:nvPr/>
              </p14:nvContentPartPr>
              <p14:xfrm>
                <a:off x="3507973" y="4298587"/>
                <a:ext cx="81360" cy="205200"/>
              </p14:xfrm>
            </p:contentPart>
          </mc:Choice>
          <mc:Fallback>
            <p:pic>
              <p:nvPicPr>
                <p:cNvPr id="62" name="Рукописный ввод 61">
                  <a:extLst>
                    <a:ext uri="{FF2B5EF4-FFF2-40B4-BE49-F238E27FC236}">
                      <a16:creationId xmlns:a16="http://schemas.microsoft.com/office/drawing/2014/main" id="{994D5C89-95C5-154F-8670-87510649BFD6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3499333" y="4289587"/>
                  <a:ext cx="99000" cy="22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7">
              <p14:nvContentPartPr>
                <p14:cNvPr id="63" name="Рукописный ввод 62">
                  <a:extLst>
                    <a:ext uri="{FF2B5EF4-FFF2-40B4-BE49-F238E27FC236}">
                      <a16:creationId xmlns:a16="http://schemas.microsoft.com/office/drawing/2014/main" id="{B052E8EC-B107-B341-9760-318DF9415EB9}"/>
                    </a:ext>
                  </a:extLst>
                </p14:cNvPr>
                <p14:cNvContentPartPr/>
                <p14:nvPr/>
              </p14:nvContentPartPr>
              <p14:xfrm>
                <a:off x="5780348" y="4538288"/>
                <a:ext cx="360" cy="360"/>
              </p14:xfrm>
            </p:contentPart>
          </mc:Choice>
          <mc:Fallback>
            <p:pic>
              <p:nvPicPr>
                <p:cNvPr id="63" name="Рукописный ввод 62">
                  <a:extLst>
                    <a:ext uri="{FF2B5EF4-FFF2-40B4-BE49-F238E27FC236}">
                      <a16:creationId xmlns:a16="http://schemas.microsoft.com/office/drawing/2014/main" id="{B052E8EC-B107-B341-9760-318DF9415EB9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5776028" y="4533968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9">
              <p14:nvContentPartPr>
                <p14:cNvPr id="64" name="Рукописный ввод 63">
                  <a:extLst>
                    <a:ext uri="{FF2B5EF4-FFF2-40B4-BE49-F238E27FC236}">
                      <a16:creationId xmlns:a16="http://schemas.microsoft.com/office/drawing/2014/main" id="{DE161AC4-6ED6-DB48-85AA-1231F6009BCB}"/>
                    </a:ext>
                  </a:extLst>
                </p14:cNvPr>
                <p14:cNvContentPartPr/>
                <p14:nvPr/>
              </p14:nvContentPartPr>
              <p14:xfrm>
                <a:off x="5611508" y="4549448"/>
                <a:ext cx="79560" cy="46440"/>
              </p14:xfrm>
            </p:contentPart>
          </mc:Choice>
          <mc:Fallback>
            <p:pic>
              <p:nvPicPr>
                <p:cNvPr id="64" name="Рукописный ввод 63">
                  <a:extLst>
                    <a:ext uri="{FF2B5EF4-FFF2-40B4-BE49-F238E27FC236}">
                      <a16:creationId xmlns:a16="http://schemas.microsoft.com/office/drawing/2014/main" id="{DE161AC4-6ED6-DB48-85AA-1231F6009BCB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5607188" y="4545128"/>
                  <a:ext cx="88200" cy="5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1">
              <p14:nvContentPartPr>
                <p14:cNvPr id="65" name="Рукописный ввод 64">
                  <a:extLst>
                    <a:ext uri="{FF2B5EF4-FFF2-40B4-BE49-F238E27FC236}">
                      <a16:creationId xmlns:a16="http://schemas.microsoft.com/office/drawing/2014/main" id="{C37C4B34-4911-BD4E-B0E2-E3E109493471}"/>
                    </a:ext>
                  </a:extLst>
                </p14:cNvPr>
                <p14:cNvContentPartPr/>
                <p14:nvPr/>
              </p14:nvContentPartPr>
              <p14:xfrm>
                <a:off x="5918160" y="4550071"/>
                <a:ext cx="78480" cy="38160"/>
              </p14:xfrm>
            </p:contentPart>
          </mc:Choice>
          <mc:Fallback>
            <p:pic>
              <p:nvPicPr>
                <p:cNvPr id="65" name="Рукописный ввод 64">
                  <a:extLst>
                    <a:ext uri="{FF2B5EF4-FFF2-40B4-BE49-F238E27FC236}">
                      <a16:creationId xmlns:a16="http://schemas.microsoft.com/office/drawing/2014/main" id="{C37C4B34-4911-BD4E-B0E2-E3E109493471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5913840" y="4545751"/>
                  <a:ext cx="87120" cy="4680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69" name="Группа 68">
              <a:extLst>
                <a:ext uri="{FF2B5EF4-FFF2-40B4-BE49-F238E27FC236}">
                  <a16:creationId xmlns:a16="http://schemas.microsoft.com/office/drawing/2014/main" id="{C9CBD5C0-0D56-A744-BB71-20932E0B634C}"/>
                </a:ext>
              </a:extLst>
            </p:cNvPr>
            <p:cNvGrpSpPr/>
            <p:nvPr/>
          </p:nvGrpSpPr>
          <p:grpSpPr>
            <a:xfrm>
              <a:off x="5610360" y="4555471"/>
              <a:ext cx="90720" cy="41040"/>
              <a:chOff x="5610360" y="4555471"/>
              <a:chExt cx="90720" cy="41040"/>
            </a:xfrm>
          </p:grpSpPr>
          <mc:AlternateContent xmlns:mc="http://schemas.openxmlformats.org/markup-compatibility/2006">
            <mc:Choice xmlns:p14="http://schemas.microsoft.com/office/powerpoint/2010/main" xmlns:aink="http://schemas.microsoft.com/office/drawing/2016/ink" Requires="p14 aink">
              <p:contentPart p14:bwMode="auto" r:id="rId103">
                <p14:nvContentPartPr>
                  <p14:cNvPr id="67" name="Рукописный ввод 66">
                    <a:extLst>
                      <a:ext uri="{FF2B5EF4-FFF2-40B4-BE49-F238E27FC236}">
                        <a16:creationId xmlns:a16="http://schemas.microsoft.com/office/drawing/2014/main" id="{12FB4591-C8E4-3044-AC78-2BDF8306469C}"/>
                      </a:ext>
                    </a:extLst>
                  </p14:cNvPr>
                  <p14:cNvContentPartPr/>
                  <p14:nvPr/>
                </p14:nvContentPartPr>
                <p14:xfrm>
                  <a:off x="5610360" y="4555471"/>
                  <a:ext cx="90720" cy="41040"/>
                </p14:xfrm>
              </p:contentPart>
            </mc:Choice>
            <mc:Fallback>
              <p:pic>
                <p:nvPicPr>
                  <p:cNvPr id="67" name="Рукописный ввод 66">
                    <a:extLst>
                      <a:ext uri="{FF2B5EF4-FFF2-40B4-BE49-F238E27FC236}">
                        <a16:creationId xmlns:a16="http://schemas.microsoft.com/office/drawing/2014/main" id="{12FB4591-C8E4-3044-AC78-2BDF8306469C}"/>
                      </a:ext>
                    </a:extLst>
                  </p:cNvPr>
                  <p:cNvPicPr/>
                  <p:nvPr/>
                </p:nvPicPr>
                <p:blipFill>
                  <a:blip r:embed="rId104"/>
                  <a:stretch>
                    <a:fillRect/>
                  </a:stretch>
                </p:blipFill>
                <p:spPr>
                  <a:xfrm>
                    <a:off x="5601720" y="4501831"/>
                    <a:ext cx="108360" cy="148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xmlns:aink="http://schemas.microsoft.com/office/drawing/2016/ink" Requires="p14 aink">
              <p:contentPart p14:bwMode="auto" r:id="rId105">
                <p14:nvContentPartPr>
                  <p14:cNvPr id="68" name="Рукописный ввод 67">
                    <a:extLst>
                      <a:ext uri="{FF2B5EF4-FFF2-40B4-BE49-F238E27FC236}">
                        <a16:creationId xmlns:a16="http://schemas.microsoft.com/office/drawing/2014/main" id="{E4245EEC-D71F-0240-ACBC-78C7113BD1BD}"/>
                      </a:ext>
                    </a:extLst>
                  </p14:cNvPr>
                  <p14:cNvContentPartPr/>
                  <p14:nvPr/>
                </p14:nvContentPartPr>
                <p14:xfrm>
                  <a:off x="5660040" y="4555471"/>
                  <a:ext cx="36000" cy="10080"/>
                </p14:xfrm>
              </p:contentPart>
            </mc:Choice>
            <mc:Fallback>
              <p:pic>
                <p:nvPicPr>
                  <p:cNvPr id="68" name="Рукописный ввод 67">
                    <a:extLst>
                      <a:ext uri="{FF2B5EF4-FFF2-40B4-BE49-F238E27FC236}">
                        <a16:creationId xmlns:a16="http://schemas.microsoft.com/office/drawing/2014/main" id="{E4245EEC-D71F-0240-ACBC-78C7113BD1BD}"/>
                      </a:ext>
                    </a:extLst>
                  </p:cNvPr>
                  <p:cNvPicPr/>
                  <p:nvPr/>
                </p:nvPicPr>
                <p:blipFill>
                  <a:blip r:embed="rId106"/>
                  <a:stretch>
                    <a:fillRect/>
                  </a:stretch>
                </p:blipFill>
                <p:spPr>
                  <a:xfrm>
                    <a:off x="5651040" y="4501831"/>
                    <a:ext cx="53640" cy="11772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sp>
        <p:nvSpPr>
          <p:cNvPr id="71" name="Скругленный прямоугольник 70">
            <a:extLst>
              <a:ext uri="{FF2B5EF4-FFF2-40B4-BE49-F238E27FC236}">
                <a16:creationId xmlns:a16="http://schemas.microsoft.com/office/drawing/2014/main" id="{4234467A-8336-6C40-BCAC-8EE0D98C3523}"/>
              </a:ext>
            </a:extLst>
          </p:cNvPr>
          <p:cNvSpPr/>
          <p:nvPr/>
        </p:nvSpPr>
        <p:spPr>
          <a:xfrm>
            <a:off x="2609806" y="261234"/>
            <a:ext cx="6616707" cy="976304"/>
          </a:xfrm>
          <a:prstGeom prst="roundRect">
            <a:avLst/>
          </a:prstGeom>
          <a:solidFill>
            <a:srgbClr val="D7E9F5"/>
          </a:solidFill>
          <a:ln w="79375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bg1"/>
                </a:solidFill>
              </a:rPr>
              <a:t>Рассмотри картинку. Помоги Саше слепить снеговика. Прокати снежный ком по дорожке, отчетливо произнося 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С-С-С. А затем нажимай на снежки, проговаривая слоги.</a:t>
            </a:r>
          </a:p>
        </p:txBody>
      </p:sp>
    </p:spTree>
    <p:extLst>
      <p:ext uri="{BB962C8B-B14F-4D97-AF65-F5344CB8AC3E}">
        <p14:creationId xmlns:p14="http://schemas.microsoft.com/office/powerpoint/2010/main" val="1069112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719 -0.01967 C -0.05261 -0.02175 -0.03789 -0.02361 -0.01849 -0.0155 C 0.00078 -0.0074 0.0306 0.02246 0.04948 0.02894 C 0.06836 0.03542 0.07956 0.03241 0.09479 0.02338 C 0.11002 0.01436 0.12695 -0.01157 0.14049 -0.02523 C 0.15442 -0.03888 0.16432 -0.05532 0.17838 -0.05856 C 0.19206 -0.0618 0.20495 -0.05347 0.22291 -0.04467 C 0.24075 -0.03587 0.26224 -0.01504 0.2862 -0.00578 C 0.31002 0.00325 0.34284 0.00394 0.36627 0.00973 C 0.38984 0.01528 0.41406 0.0169 0.42708 0.02755 C 0.4401 0.03843 0.44245 0.05625 0.4444 0.07454 C 0.44622 0.09283 0.44401 0.12153 0.43828 0.1375 C 0.43255 0.15348 0.42005 0.16227 0.40989 0.16991 C 0.39974 0.17778 0.38841 0.18889 0.37747 0.1845 C 0.3664 0.17987 0.35495 0.15047 0.34401 0.14306 C 0.33307 0.13542 0.3207 0.13056 0.31159 0.13936 C 0.30247 0.14815 0.29362 0.17593 0.28932 0.19514 C 0.28489 0.21436 0.29284 0.24676 0.28515 0.25463 C 0.27747 0.2625 0.25924 0.24538 0.24349 0.24213 C 0.22812 0.23866 0.20755 0.23149 0.19192 0.23496 C 0.17604 0.2382 0.16354 0.26042 0.14831 0.26181 C 0.13294 0.26343 0.1138 0.25556 0.09974 0.24399 C 0.08567 0.23218 0.07786 0.20625 0.06419 0.19167 C 0.05052 0.17686 0.01758 0.15556 0.01758 0.15579 C 0.00325 0.14445 -0.00599 0.13496 -0.02188 0.125 C -0.03802 0.11505 -0.05469 0.10394 -0.07865 0.09607 C -0.10261 0.0882 -0.13854 0.07385 -0.16589 0.07801 C -0.19323 0.08241 -0.22865 0.0882 -0.24284 0.1213 C -0.25703 0.1544 -0.25026 0.23311 -0.25104 0.27639 C -0.2517 0.31945 -0.25235 0.34653 -0.24688 0.38079 C -0.24154 0.41505 -0.22956 0.45672 -0.21862 0.48172 C -0.20768 0.50672 -0.19492 0.52825 -0.18099 0.53033 C -0.16719 0.53241 -0.14844 0.51436 -0.13555 0.49445 C -0.12253 0.47431 -0.11563 0.43149 -0.103 0.40973 C -0.09037 0.38774 -0.07292 0.37362 -0.05938 0.36274 C -0.04597 0.35209 -0.03255 0.33403 -0.02188 0.34468 C -0.01146 0.35556 0.00091 0.39862 0.00338 0.42778 C 0.0056 0.45672 -0.00847 0.49005 -0.00781 0.51945 C -0.00703 0.54908 -0.00196 0.59213 0.00729 0.60417 C 0.01692 0.61621 0.03607 0.6051 0.04909 0.59167 C 0.06198 0.57801 0.07617 0.54399 0.08554 0.52315 C 0.09479 0.50255 0.09739 0.4919 0.10442 0.46737 C 0.11185 0.4426 0.11679 0.39491 0.12773 0.37547 C 0.13945 0.35579 0.1595 0.35163 0.17265 0.35024 C 0.18594 0.34862 0.19674 0.347 0.2069 0.36644 C 0.21706 0.38588 0.222 0.43658 0.23333 0.46737 C 0.24505 0.49792 0.25885 0.53843 0.27604 0.55024 C 0.29336 0.56181 0.31927 0.55857 0.33685 0.5375 C 0.35429 0.51667 0.38047 0.42408 0.38047 0.42431 L 0.38047 0.42408 " pathEditMode="relative" rAng="0" ptsTypes="AAAAAAAAAAAAAAAAAAAAAAAAAAAAAAAAAAAAAAAAAAAAAAAAAA">
                                      <p:cBhvr>
                                        <p:cTn id="6" dur="9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54" y="2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CFBA2A0A-C3B4-EC4F-A18F-B8DF0ADD39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250" b="94575" l="4087" r="96414">
                        <a14:foregroundMark x1="13428" y1="33962" x2="13428" y2="33962"/>
                        <a14:foregroundMark x1="13428" y1="33962" x2="10759" y2="29009"/>
                        <a14:foregroundMark x1="8173" y1="32665" x2="14679" y2="32429"/>
                        <a14:foregroundMark x1="14679" y1="32429" x2="9758" y2="40094"/>
                        <a14:foregroundMark x1="9758" y1="40094" x2="7256" y2="31486"/>
                        <a14:foregroundMark x1="7256" y1="31486" x2="10175" y2="28538"/>
                        <a14:foregroundMark x1="17181" y1="34788" x2="12260" y2="40448"/>
                        <a14:foregroundMark x1="12260" y1="40448" x2="6672" y2="37146"/>
                        <a14:foregroundMark x1="6422" y1="36792" x2="6422" y2="31840"/>
                        <a14:foregroundMark x1="25021" y1="10024" x2="19016" y2="7547"/>
                        <a14:foregroundMark x1="19016" y1="7547" x2="16013" y2="15330"/>
                        <a14:foregroundMark x1="16013" y1="15330" x2="19349" y2="23113"/>
                        <a14:foregroundMark x1="19349" y1="23113" x2="25104" y2="18042"/>
                        <a14:foregroundMark x1="25104" y1="18042" x2="25021" y2="10024"/>
                        <a14:foregroundMark x1="41618" y1="27712" x2="37865" y2="34788"/>
                        <a14:foregroundMark x1="37865" y1="34788" x2="40200" y2="42925"/>
                        <a14:foregroundMark x1="40200" y1="42925" x2="44954" y2="36439"/>
                        <a14:foregroundMark x1="44954" y1="36439" x2="43703" y2="28066"/>
                        <a14:foregroundMark x1="43703" y1="28066" x2="41868" y2="26061"/>
                        <a14:foregroundMark x1="37531" y1="42571" x2="34612" y2="34788"/>
                        <a14:foregroundMark x1="34612" y1="34788" x2="37031" y2="26651"/>
                        <a14:foregroundMark x1="37031" y1="26651" x2="41017" y2="24330"/>
                        <a14:foregroundMark x1="43397" y1="23861" x2="47005" y2="26519"/>
                        <a14:foregroundMark x1="48624" y1="30751" x2="48624" y2="38208"/>
                        <a14:foregroundMark x1="48624" y1="38208" x2="42619" y2="41274"/>
                        <a14:foregroundMark x1="42619" y1="41274" x2="42452" y2="41274"/>
                        <a14:foregroundMark x1="59967" y1="18160" x2="54545" y2="12618"/>
                        <a14:foregroundMark x1="54545" y1="12618" x2="50125" y2="18632"/>
                        <a14:foregroundMark x1="50125" y1="18632" x2="53378" y2="26415"/>
                        <a14:foregroundMark x1="53378" y1="26415" x2="59633" y2="22877"/>
                        <a14:foregroundMark x1="59633" y1="22877" x2="59633" y2="18160"/>
                        <a14:foregroundMark x1="76731" y1="9198" x2="70726" y2="6250"/>
                        <a14:foregroundMark x1="70726" y1="6250" x2="66722" y2="14976"/>
                        <a14:foregroundMark x1="66722" y1="14976" x2="71476" y2="21934"/>
                        <a14:foregroundMark x1="71476" y1="21934" x2="77148" y2="15684"/>
                        <a14:foregroundMark x1="77148" y1="15684" x2="76731" y2="9198"/>
                        <a14:foregroundMark x1="83736" y1="13915" x2="89825" y2="15212"/>
                        <a14:foregroundMark x1="89825" y1="15212" x2="90909" y2="24764"/>
                        <a14:foregroundMark x1="90909" y1="24764" x2="84404" y2="25000"/>
                        <a14:foregroundMark x1="84404" y1="25000" x2="83069" y2="16392"/>
                        <a14:foregroundMark x1="83069" y1="16392" x2="83486" y2="14623"/>
                        <a14:foregroundMark x1="81485" y1="19222" x2="86155" y2="13208"/>
                        <a14:foregroundMark x1="86155" y1="13208" x2="92244" y2="15212"/>
                        <a14:foregroundMark x1="92244" y1="15212" x2="92661" y2="23231"/>
                        <a14:foregroundMark x1="92661" y1="23349" x2="92994" y2="16274"/>
                        <a14:foregroundMark x1="66889" y1="10024" x2="66889" y2="10024"/>
                        <a14:foregroundMark x1="15346" y1="40212" x2="15346" y2="40212"/>
                        <a14:foregroundMark x1="6756" y1="61439" x2="6756" y2="52005"/>
                        <a14:foregroundMark x1="6756" y1="52005" x2="12427" y2="55425"/>
                        <a14:foregroundMark x1="12427" y1="55425" x2="7590" y2="60731"/>
                        <a14:foregroundMark x1="7590" y1="60731" x2="6756" y2="61085"/>
                        <a14:foregroundMark x1="5922" y1="60377" x2="4837" y2="51415"/>
                        <a14:foregroundMark x1="4837" y1="51415" x2="10342" y2="47288"/>
                        <a14:foregroundMark x1="10342" y1="47288" x2="14762" y2="54363"/>
                        <a14:foregroundMark x1="14762" y1="54363" x2="10509" y2="62382"/>
                        <a14:foregroundMark x1="10509" y1="62382" x2="5922" y2="61557"/>
                        <a14:foregroundMark x1="9508" y1="82075" x2="15013" y2="85967"/>
                        <a14:foregroundMark x1="15013" y1="85967" x2="19016" y2="79009"/>
                        <a14:foregroundMark x1="19016" y1="79009" x2="18932" y2="78774"/>
                        <a14:foregroundMark x1="8507" y1="78420" x2="14679" y2="74528"/>
                        <a14:foregroundMark x1="11676" y1="72759" x2="17014" y2="72877"/>
                        <a14:foregroundMark x1="17681" y1="71698" x2="19349" y2="79009"/>
                        <a14:foregroundMark x1="25271" y1="83019" x2="30108" y2="89505"/>
                        <a14:foregroundMark x1="30108" y1="89505" x2="36530" y2="88561"/>
                        <a14:foregroundMark x1="36530" y1="88561" x2="38198" y2="79717"/>
                        <a14:foregroundMark x1="38198" y1="79717" x2="31776" y2="75472"/>
                        <a14:foregroundMark x1="31776" y1="75472" x2="25938" y2="81486"/>
                        <a14:foregroundMark x1="25938" y1="81486" x2="25521" y2="83491"/>
                        <a14:foregroundMark x1="24354" y1="86085" x2="29775" y2="91038"/>
                        <a14:foregroundMark x1="29775" y1="91038" x2="36030" y2="90802"/>
                        <a14:foregroundMark x1="36030" y1="90802" x2="36113" y2="90448"/>
                        <a14:foregroundMark x1="19850" y1="82193" x2="19850" y2="82193"/>
                        <a14:foregroundMark x1="5505" y1="59198" x2="4087" y2="56722"/>
                        <a14:foregroundMark x1="22936" y1="21226" x2="25771" y2="21344"/>
                        <a14:foregroundMark x1="16347" y1="86792" x2="14429" y2="87028"/>
                        <a14:foregroundMark x1="44704" y1="85849" x2="53962" y2="90802"/>
                        <a14:foregroundMark x1="45038" y1="92335" x2="48540" y2="94458"/>
                        <a14:foregroundMark x1="64554" y1="83726" x2="66555" y2="93396"/>
                        <a14:foregroundMark x1="66555" y1="93396" x2="71143" y2="85613"/>
                        <a14:foregroundMark x1="71143" y1="85613" x2="70642" y2="83491"/>
                        <a14:foregroundMark x1="85154" y1="82075" x2="90075" y2="87736"/>
                        <a14:foregroundMark x1="90075" y1="87736" x2="89908" y2="87736"/>
                        <a14:foregroundMark x1="92744" y1="62736" x2="92744" y2="71226"/>
                        <a14:foregroundMark x1="96497" y1="66038" x2="96497" y2="66038"/>
                        <a14:foregroundMark x1="95246" y1="44811" x2="95246" y2="44811"/>
                        <a14:foregroundMark x1="48791" y1="82901" x2="48791" y2="82901"/>
                        <a14:foregroundMark x1="43286" y1="83019" x2="43286" y2="83019"/>
                        <a14:foregroundMark x1="47790" y1="79953" x2="47790" y2="79953"/>
                        <a14:foregroundMark x1="65388" y1="94575" x2="65388" y2="94575"/>
                        <a14:foregroundMark x1="60967" y1="88325" x2="60967" y2="88325"/>
                        <a14:foregroundMark x1="61384" y1="86557" x2="64304" y2="83608"/>
                        <a14:foregroundMark x1="67640" y1="79953" x2="67640" y2="79953"/>
                        <a14:foregroundMark x1="69725" y1="81250" x2="69725" y2="81250"/>
                        <a14:foregroundMark x1="72060" y1="91274" x2="72060" y2="91274"/>
                        <a14:foregroundMark x1="82569" y1="87146" x2="82569" y2="87146"/>
                        <a14:foregroundMark x1="86739" y1="90330" x2="86489" y2="80307"/>
                        <a14:foregroundMark x1="88407" y1="92453" x2="84987" y2="92807"/>
                        <a14:foregroundMark x1="82986" y1="89858" x2="83820" y2="91509"/>
                        <a14:foregroundMark x1="86322" y1="70165" x2="86322" y2="70165"/>
                        <a14:foregroundMark x1="86489" y1="70165" x2="89825" y2="69104"/>
                        <a14:foregroundMark x1="88574" y1="40212" x2="92744" y2="42689"/>
                        <a14:foregroundMark x1="86572" y1="42335" x2="91910" y2="46108"/>
                        <a14:foregroundMark x1="46706" y1="54481" x2="49625" y2="61321"/>
                        <a14:foregroundMark x1="42452" y1="59316" x2="42452" y2="59316"/>
                        <a14:foregroundMark x1="41201" y1="59788" x2="47706" y2="59906"/>
                        <a14:foregroundMark x1="42285" y1="54127" x2="48957" y2="54245"/>
                        <a14:foregroundMark x1="48957" y1="54245" x2="50876" y2="55307"/>
                        <a14:foregroundMark x1="40867" y1="60377" x2="46289" y2="64269"/>
                        <a14:foregroundMark x1="46289" y1="64269" x2="52627" y2="61439"/>
                        <a14:foregroundMark x1="52627" y1="61439" x2="51626" y2="52358"/>
                        <a14:foregroundMark x1="51626" y1="52358" x2="45204" y2="50118"/>
                        <a14:foregroundMark x1="45204" y1="50118" x2="45204" y2="50118"/>
                        <a14:foregroundMark x1="85822" y1="79127" x2="85822" y2="79127"/>
                        <a14:foregroundMark x1="86072" y1="78184" x2="86072" y2="78184"/>
                        <a14:foregroundMark x1="86739" y1="77476" x2="86739" y2="77476"/>
                        <a14:foregroundMark x1="86656" y1="77712" x2="86656" y2="77712"/>
                        <a14:foregroundMark x1="86489" y1="77358" x2="86489" y2="77358"/>
                        <a14:foregroundMark x1="86572" y1="77476" x2="86572" y2="77476"/>
                        <a14:foregroundMark x1="86572" y1="77476" x2="86906" y2="77594"/>
                        <a14:foregroundMark x1="85988" y1="77476" x2="87406" y2="77594"/>
                        <a14:foregroundMark x1="89908" y1="35024" x2="89908" y2="35024"/>
                        <a14:foregroundMark x1="93745" y1="40448" x2="93745" y2="40448"/>
                        <a14:foregroundMark x1="95246" y1="43986" x2="95246" y2="43986"/>
                        <a14:foregroundMark x1="93495" y1="51061" x2="93495" y2="51061"/>
                        <a14:foregroundMark x1="93495" y1="51297" x2="90075" y2="51415"/>
                        <a14:foregroundMark x1="11093" y1="12972" x2="11093" y2="12972"/>
                        <a14:foregroundMark x1="11009" y1="12972" x2="8507" y2="12972"/>
                        <a14:foregroundMark x1="61802" y1="56486" x2="67890" y2="55189"/>
                        <a14:foregroundMark x1="67890" y1="55189" x2="67973" y2="54363"/>
                        <a14:foregroundMark x1="63887" y1="61675" x2="67389" y2="61910"/>
                        <a14:foregroundMark x1="71059" y1="64387" x2="71059" y2="64387"/>
                        <a14:backgroundMark x1="22936" y1="31250" x2="22936" y2="31250"/>
                        <a14:backgroundMark x1="22936" y1="31250" x2="31610" y2="52476"/>
                        <a14:backgroundMark x1="45455" y1="21934" x2="45455" y2="21934"/>
                        <a14:backgroundMark x1="48290" y1="26887" x2="48290" y2="26887"/>
                        <a14:backgroundMark x1="48290" y1="28892" x2="48290" y2="28892"/>
                        <a14:backgroundMark x1="48040" y1="28538" x2="48040" y2="28538"/>
                        <a14:backgroundMark x1="47957" y1="27241" x2="48874" y2="29009"/>
                        <a14:backgroundMark x1="47123" y1="26415" x2="49124" y2="30307"/>
                        <a14:backgroundMark x1="41618" y1="22995" x2="43786" y2="22995"/>
                        <a14:backgroundMark x1="34195" y1="35849" x2="34195" y2="34080"/>
                        <a14:backgroundMark x1="38449" y1="48585" x2="38449" y2="48585"/>
                        <a14:backgroundMark x1="38532" y1="48585" x2="50792" y2="45991"/>
                        <a14:backgroundMark x1="50792" y1="45991" x2="52794" y2="44693"/>
                        <a14:backgroundMark x1="64721" y1="42335" x2="64721" y2="42335"/>
                        <a14:backgroundMark x1="64721" y1="42335" x2="70809" y2="42571"/>
                        <a14:backgroundMark x1="55463" y1="72877" x2="55463" y2="72877"/>
                        <a14:backgroundMark x1="45455" y1="76179" x2="62219" y2="76415"/>
                        <a14:backgroundMark x1="49875" y1="73703" x2="49875" y2="73703"/>
                        <a14:backgroundMark x1="50042" y1="70283" x2="50042" y2="70283"/>
                        <a14:backgroundMark x1="48624" y1="71108" x2="53628" y2="71344"/>
                        <a14:backgroundMark x1="53545" y1="71344" x2="53378" y2="72524"/>
                        <a14:backgroundMark x1="46872" y1="72052" x2="46872" y2="73703"/>
                        <a14:backgroundMark x1="11259" y1="45519" x2="11259" y2="45519"/>
                        <a14:backgroundMark x1="11259" y1="45519" x2="12927" y2="45637"/>
                        <a14:backgroundMark x1="86572" y1="76061" x2="86572" y2="76061"/>
                        <a14:backgroundMark x1="87823" y1="76651" x2="87823" y2="7665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5217" y="1086420"/>
            <a:ext cx="7858540" cy="5559546"/>
          </a:xfrm>
        </p:spPr>
      </p:pic>
      <p:sp>
        <p:nvSpPr>
          <p:cNvPr id="6" name="Скругленный прямоугольник 5">
            <a:extLst>
              <a:ext uri="{FF2B5EF4-FFF2-40B4-BE49-F238E27FC236}">
                <a16:creationId xmlns:a16="http://schemas.microsoft.com/office/drawing/2014/main" id="{D8CBFA47-C913-E34C-AFB0-C2C77085EEE8}"/>
              </a:ext>
            </a:extLst>
          </p:cNvPr>
          <p:cNvSpPr/>
          <p:nvPr/>
        </p:nvSpPr>
        <p:spPr>
          <a:xfrm>
            <a:off x="1775791" y="212034"/>
            <a:ext cx="6876797" cy="722649"/>
          </a:xfrm>
          <a:prstGeom prst="roundRect">
            <a:avLst/>
          </a:prstGeom>
          <a:solidFill>
            <a:srgbClr val="D7E9F5"/>
          </a:solidFill>
          <a:ln w="79375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 Догадаешься ли ты, какие предметы встретились Саше по дороге домой?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DB8DF6D0-3701-7145-8EE8-BC1986EE54B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778" b="89778" l="52889" r="86667">
                        <a14:foregroundMark x1="87111" y1="58667" x2="87111" y2="58667"/>
                        <a14:foregroundMark x1="52889" y1="50667" x2="52889" y2="50667"/>
                      </a14:backgroundRemoval>
                    </a14:imgEffect>
                  </a14:imgLayer>
                </a14:imgProps>
              </a:ext>
            </a:extLst>
          </a:blip>
          <a:srcRect l="51864" r="9006"/>
          <a:stretch/>
        </p:blipFill>
        <p:spPr>
          <a:xfrm>
            <a:off x="3008243" y="1308195"/>
            <a:ext cx="503360" cy="123522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C0D7872D-91D4-3448-88E3-254AD6A6ED5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778" b="89778" l="52889" r="86667">
                        <a14:foregroundMark x1="87111" y1="58667" x2="87111" y2="58667"/>
                        <a14:foregroundMark x1="52889" y1="50667" x2="52889" y2="50667"/>
                      </a14:backgroundRemoval>
                    </a14:imgEffect>
                  </a14:imgLayer>
                </a14:imgProps>
              </a:ext>
            </a:extLst>
          </a:blip>
          <a:srcRect l="51864" r="9006"/>
          <a:stretch/>
        </p:blipFill>
        <p:spPr>
          <a:xfrm>
            <a:off x="2292346" y="2351943"/>
            <a:ext cx="558429" cy="1305658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489FE3DA-FFFF-6448-A1DE-1F81028601A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778" b="89778" l="52889" r="86667">
                        <a14:foregroundMark x1="87111" y1="58667" x2="87111" y2="58667"/>
                        <a14:foregroundMark x1="52889" y1="50667" x2="52889" y2="50667"/>
                      </a14:backgroundRemoval>
                    </a14:imgEffect>
                  </a14:imgLayer>
                </a14:imgProps>
              </a:ext>
            </a:extLst>
          </a:blip>
          <a:srcRect l="51864" r="9006"/>
          <a:stretch/>
        </p:blipFill>
        <p:spPr>
          <a:xfrm>
            <a:off x="2055039" y="3516450"/>
            <a:ext cx="577512" cy="1350275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4A50437D-6137-984E-902E-71232B0BFF4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778" b="89778" l="52889" r="86667">
                        <a14:foregroundMark x1="87111" y1="58667" x2="87111" y2="58667"/>
                        <a14:foregroundMark x1="52889" y1="50667" x2="52889" y2="50667"/>
                      </a14:backgroundRemoval>
                    </a14:imgEffect>
                  </a14:imgLayer>
                </a14:imgProps>
              </a:ext>
            </a:extLst>
          </a:blip>
          <a:srcRect l="51864" r="9006"/>
          <a:stretch/>
        </p:blipFill>
        <p:spPr>
          <a:xfrm rot="10800000">
            <a:off x="1923332" y="4801402"/>
            <a:ext cx="635761" cy="1370982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0406BFC2-6A53-4945-9AA3-366F7056675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778" b="89778" l="52889" r="86667">
                        <a14:foregroundMark x1="87111" y1="58667" x2="87111" y2="58667"/>
                        <a14:foregroundMark x1="52889" y1="50667" x2="52889" y2="50667"/>
                      </a14:backgroundRemoval>
                    </a14:imgEffect>
                  </a14:imgLayer>
                </a14:imgProps>
              </a:ext>
            </a:extLst>
          </a:blip>
          <a:srcRect l="51864" r="9006"/>
          <a:stretch/>
        </p:blipFill>
        <p:spPr>
          <a:xfrm>
            <a:off x="3735664" y="5065303"/>
            <a:ext cx="635762" cy="1456077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CEA0D95E-68A6-0541-AD25-D599171D00C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778" b="89778" l="52889" r="86667">
                        <a14:foregroundMark x1="87111" y1="58667" x2="87111" y2="58667"/>
                        <a14:foregroundMark x1="52889" y1="50667" x2="52889" y2="50667"/>
                      </a14:backgroundRemoval>
                    </a14:imgEffect>
                  </a14:imgLayer>
                </a14:imgProps>
              </a:ext>
            </a:extLst>
          </a:blip>
          <a:srcRect l="51864" r="9006"/>
          <a:stretch/>
        </p:blipFill>
        <p:spPr>
          <a:xfrm>
            <a:off x="5157536" y="5349379"/>
            <a:ext cx="578815" cy="1395957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CD5AE2D4-4021-A248-BB11-FBDADE9E3B2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778" b="89778" l="52889" r="86667">
                        <a14:foregroundMark x1="87111" y1="58667" x2="87111" y2="58667"/>
                        <a14:foregroundMark x1="52889" y1="50667" x2="52889" y2="50667"/>
                      </a14:backgroundRemoval>
                    </a14:imgEffect>
                  </a14:imgLayer>
                </a14:imgProps>
              </a:ext>
            </a:extLst>
          </a:blip>
          <a:srcRect l="51864" r="9006"/>
          <a:stretch/>
        </p:blipFill>
        <p:spPr>
          <a:xfrm rot="11042915">
            <a:off x="5945585" y="5256389"/>
            <a:ext cx="631957" cy="1477573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D4852A19-2713-454B-BC8C-E594CBA989B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778" b="89778" l="52889" r="86667">
                        <a14:foregroundMark x1="87111" y1="58667" x2="87111" y2="58667"/>
                        <a14:foregroundMark x1="52889" y1="50667" x2="52889" y2="50667"/>
                      </a14:backgroundRemoval>
                    </a14:imgEffect>
                  </a14:imgLayer>
                </a14:imgProps>
              </a:ext>
            </a:extLst>
          </a:blip>
          <a:srcRect l="51864" r="9006"/>
          <a:stretch/>
        </p:blipFill>
        <p:spPr>
          <a:xfrm>
            <a:off x="8080996" y="5209181"/>
            <a:ext cx="635762" cy="1486470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F67E8EF6-EC3C-AA47-B4FC-E21369C54EE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778" b="89778" l="52889" r="86667">
                        <a14:foregroundMark x1="87111" y1="58667" x2="87111" y2="58667"/>
                        <a14:foregroundMark x1="52889" y1="50667" x2="52889" y2="50667"/>
                      </a14:backgroundRemoval>
                    </a14:imgEffect>
                  </a14:imgLayer>
                </a14:imgProps>
              </a:ext>
            </a:extLst>
          </a:blip>
          <a:srcRect l="51864" r="9006"/>
          <a:stretch/>
        </p:blipFill>
        <p:spPr>
          <a:xfrm rot="20589164">
            <a:off x="8346576" y="3925720"/>
            <a:ext cx="628342" cy="1469122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AD4DA9C8-093D-214D-9F31-0B1967D32F0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778" b="89778" l="52889" r="86667">
                        <a14:foregroundMark x1="87111" y1="58667" x2="87111" y2="58667"/>
                        <a14:foregroundMark x1="52889" y1="50667" x2="52889" y2="50667"/>
                      </a14:backgroundRemoval>
                    </a14:imgEffect>
                  </a14:imgLayer>
                </a14:imgProps>
              </a:ext>
            </a:extLst>
          </a:blip>
          <a:srcRect l="51864" r="9006"/>
          <a:stretch/>
        </p:blipFill>
        <p:spPr>
          <a:xfrm rot="20589164">
            <a:off x="8429237" y="2657271"/>
            <a:ext cx="643620" cy="1504843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649555FF-BF16-294F-9D9B-43586BF764A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778" b="89778" l="52889" r="86667">
                        <a14:foregroundMark x1="87111" y1="58667" x2="87111" y2="58667"/>
                        <a14:foregroundMark x1="52889" y1="50667" x2="52889" y2="50667"/>
                      </a14:backgroundRemoval>
                    </a14:imgEffect>
                  </a14:imgLayer>
                </a14:imgProps>
              </a:ext>
            </a:extLst>
          </a:blip>
          <a:srcRect l="51864" r="9006"/>
          <a:stretch/>
        </p:blipFill>
        <p:spPr>
          <a:xfrm rot="20589164">
            <a:off x="8202074" y="1365098"/>
            <a:ext cx="600641" cy="1404354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356AD33A-07FE-144C-BC63-F391541514D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778" b="89778" l="52889" r="86667">
                        <a14:foregroundMark x1="87111" y1="58667" x2="87111" y2="58667"/>
                        <a14:foregroundMark x1="52889" y1="50667" x2="52889" y2="50667"/>
                      </a14:backgroundRemoval>
                    </a14:imgEffect>
                  </a14:imgLayer>
                </a14:imgProps>
              </a:ext>
            </a:extLst>
          </a:blip>
          <a:srcRect l="51864" r="9006"/>
          <a:stretch/>
        </p:blipFill>
        <p:spPr>
          <a:xfrm>
            <a:off x="6904299" y="1127777"/>
            <a:ext cx="600641" cy="1468519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B9493423-C1B1-874D-9D45-FC5C53BC4CD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778" b="89778" l="52889" r="86667">
                        <a14:foregroundMark x1="87111" y1="58667" x2="87111" y2="58667"/>
                        <a14:foregroundMark x1="52889" y1="50667" x2="52889" y2="50667"/>
                      </a14:backgroundRemoval>
                    </a14:imgEffect>
                  </a14:imgLayer>
                </a14:imgProps>
              </a:ext>
            </a:extLst>
          </a:blip>
          <a:srcRect l="51864" r="9006"/>
          <a:stretch/>
        </p:blipFill>
        <p:spPr>
          <a:xfrm>
            <a:off x="5642829" y="1430398"/>
            <a:ext cx="600641" cy="1395957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B7969C77-C0B2-1B49-A3CC-3B47600A5DB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778" b="89778" l="52889" r="86667">
                        <a14:foregroundMark x1="87111" y1="58667" x2="87111" y2="58667"/>
                        <a14:foregroundMark x1="52889" y1="50667" x2="52889" y2="50667"/>
                      </a14:backgroundRemoval>
                    </a14:imgEffect>
                  </a14:imgLayer>
                </a14:imgProps>
              </a:ext>
            </a:extLst>
          </a:blip>
          <a:srcRect l="51864" r="9006"/>
          <a:stretch/>
        </p:blipFill>
        <p:spPr>
          <a:xfrm>
            <a:off x="4593988" y="2261644"/>
            <a:ext cx="600641" cy="1395957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12DC56DB-E358-4841-AA36-CA36B52C5BC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778" b="89778" l="52889" r="86667">
                        <a14:foregroundMark x1="87111" y1="58667" x2="87111" y2="58667"/>
                        <a14:foregroundMark x1="52889" y1="50667" x2="52889" y2="50667"/>
                      </a14:backgroundRemoval>
                    </a14:imgEffect>
                  </a14:imgLayer>
                </a14:imgProps>
              </a:ext>
            </a:extLst>
          </a:blip>
          <a:srcRect l="51864" r="9006"/>
          <a:stretch/>
        </p:blipFill>
        <p:spPr>
          <a:xfrm>
            <a:off x="5016081" y="3550275"/>
            <a:ext cx="646821" cy="150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67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7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7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A486EE-DA1C-FB44-AA81-4F5106D5C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8911" y="1554941"/>
            <a:ext cx="3778932" cy="1400530"/>
          </a:xfrm>
        </p:spPr>
        <p:txBody>
          <a:bodyPr/>
          <a:lstStyle/>
          <a:p>
            <a:r>
              <a:rPr lang="ru-RU" dirty="0"/>
              <a:t>Молодец!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F58E1B6-A7E7-414A-823D-F5371E5F71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36" b="99457" l="4500" r="97167">
                        <a14:foregroundMark x1="43333" y1="94384" x2="43333" y2="94384"/>
                        <a14:foregroundMark x1="94333" y1="51812" x2="94333" y2="51812"/>
                        <a14:foregroundMark x1="97333" y1="53623" x2="97333" y2="53623"/>
                        <a14:foregroundMark x1="4500" y1="27717" x2="4500" y2="27717"/>
                        <a14:foregroundMark x1="30667" y1="8877" x2="30667" y2="8877"/>
                        <a14:foregroundMark x1="57333" y1="8877" x2="57333" y2="8877"/>
                        <a14:foregroundMark x1="52000" y1="13225" x2="52000" y2="13225"/>
                        <a14:foregroundMark x1="51000" y1="12138" x2="51000" y2="12138"/>
                        <a14:foregroundMark x1="55667" y1="2717" x2="55667" y2="2717"/>
                        <a14:foregroundMark x1="42667" y1="99457" x2="42667" y2="9945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37651" y="2255206"/>
            <a:ext cx="4241879" cy="3902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349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{7BF1BBF0-DA44-CD4B-A887-20C3D6B4E3DB}tf10001062</Template>
  <TotalTime>1250</TotalTime>
  <Words>67</Words>
  <Application>Microsoft Macintosh PowerPoint</Application>
  <PresentationFormat>Широкоэкранный</PresentationFormat>
  <Paragraphs>9</Paragraphs>
  <Slides>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Century Gothic</vt:lpstr>
      <vt:lpstr>Times New Roman</vt:lpstr>
      <vt:lpstr>Wingdings 3</vt:lpstr>
      <vt:lpstr>Ион</vt:lpstr>
      <vt:lpstr>Игра «Снежки»  для детей 5-7 лет</vt:lpstr>
      <vt:lpstr>Презентация PowerPoint</vt:lpstr>
      <vt:lpstr>Презентация PowerPoint</vt:lpstr>
      <vt:lpstr>Молодец!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Microsoft Office User</cp:lastModifiedBy>
  <cp:revision>2</cp:revision>
  <dcterms:created xsi:type="dcterms:W3CDTF">2021-10-21T12:59:23Z</dcterms:created>
  <dcterms:modified xsi:type="dcterms:W3CDTF">2021-10-22T09:49:45Z</dcterms:modified>
</cp:coreProperties>
</file>