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E1C51-88FD-4198-A20B-C550EFB492F3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C3F4-0AF3-4EF7-8057-2C10E1E0B0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E1C51-88FD-4198-A20B-C550EFB492F3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C3F4-0AF3-4EF7-8057-2C10E1E0B0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E1C51-88FD-4198-A20B-C550EFB492F3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C3F4-0AF3-4EF7-8057-2C10E1E0B0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E1C51-88FD-4198-A20B-C550EFB492F3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C3F4-0AF3-4EF7-8057-2C10E1E0B0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E1C51-88FD-4198-A20B-C550EFB492F3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C3F4-0AF3-4EF7-8057-2C10E1E0B0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E1C51-88FD-4198-A20B-C550EFB492F3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C3F4-0AF3-4EF7-8057-2C10E1E0B0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E1C51-88FD-4198-A20B-C550EFB492F3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C3F4-0AF3-4EF7-8057-2C10E1E0B0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E1C51-88FD-4198-A20B-C550EFB492F3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C3F4-0AF3-4EF7-8057-2C10E1E0B0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E1C51-88FD-4198-A20B-C550EFB492F3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C3F4-0AF3-4EF7-8057-2C10E1E0B0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E1C51-88FD-4198-A20B-C550EFB492F3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C3F4-0AF3-4EF7-8057-2C10E1E0B0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E1C51-88FD-4198-A20B-C550EFB492F3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C3F4-0AF3-4EF7-8057-2C10E1E0B0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E1C51-88FD-4198-A20B-C550EFB492F3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7C3F4-0AF3-4EF7-8057-2C10E1E0B04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Авторские песни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cdn-front.kwork.ru/pics/t3/55/148551-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1844824"/>
            <a:ext cx="6191250" cy="4124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0" y="0"/>
            <a:ext cx="6308733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0738" y="0"/>
            <a:ext cx="59611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Авторские песни</vt:lpstr>
      <vt:lpstr>Слайд 2</vt:lpstr>
      <vt:lpstr>Слайд 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Авторские песни</dc:title>
  <dc:creator>Юлия</dc:creator>
  <cp:lastModifiedBy>Юлия</cp:lastModifiedBy>
  <cp:revision>1</cp:revision>
  <dcterms:created xsi:type="dcterms:W3CDTF">2021-10-25T16:16:17Z</dcterms:created>
  <dcterms:modified xsi:type="dcterms:W3CDTF">2021-10-25T16:26:18Z</dcterms:modified>
</cp:coreProperties>
</file>