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00"/>
    <a:srgbClr val="000099"/>
    <a:srgbClr val="009900"/>
    <a:srgbClr val="99FF33"/>
    <a:srgbClr val="FFFF66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8AF7A-A307-478D-8BBD-4C031B72E5AE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F26E-8218-46E8-BAE7-E82CCDAE1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8AF7A-A307-478D-8BBD-4C031B72E5AE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F26E-8218-46E8-BAE7-E82CCDAE1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8AF7A-A307-478D-8BBD-4C031B72E5AE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F26E-8218-46E8-BAE7-E82CCDAE1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8AF7A-A307-478D-8BBD-4C031B72E5AE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F26E-8218-46E8-BAE7-E82CCDAE1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8AF7A-A307-478D-8BBD-4C031B72E5AE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F26E-8218-46E8-BAE7-E82CCDAE1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8AF7A-A307-478D-8BBD-4C031B72E5AE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F26E-8218-46E8-BAE7-E82CCDAE1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8AF7A-A307-478D-8BBD-4C031B72E5AE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F26E-8218-46E8-BAE7-E82CCDAE1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8AF7A-A307-478D-8BBD-4C031B72E5AE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F26E-8218-46E8-BAE7-E82CCDAE1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8AF7A-A307-478D-8BBD-4C031B72E5AE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F26E-8218-46E8-BAE7-E82CCDAE1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8AF7A-A307-478D-8BBD-4C031B72E5AE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F26E-8218-46E8-BAE7-E82CCDAE1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8AF7A-A307-478D-8BBD-4C031B72E5AE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F26E-8218-46E8-BAE7-E82CCDAE1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8AF7A-A307-478D-8BBD-4C031B72E5AE}" type="datetimeFigureOut">
              <a:rPr lang="ru-RU" smtClean="0"/>
              <a:pPr/>
              <a:t>14.10.2021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FF26E-8218-46E8-BAE7-E82CCDAE1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../clipboard/media/hdphoto1.wdp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microsoft.com/office/2007/relationships/hdphoto" Target="../../clipboard/media/hdphoto1.wdp"/><Relationship Id="rId5" Type="http://schemas.openxmlformats.org/officeDocument/2006/relationships/image" Target="../media/image8.png"/><Relationship Id="rId4" Type="http://schemas.microsoft.com/office/2007/relationships/hdphoto" Target="../../clipboard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66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prstTxWarp prst="textWave1">
              <a:avLst>
                <a:gd name="adj1" fmla="val 20000"/>
                <a:gd name="adj2" fmla="val 193"/>
              </a:avLst>
            </a:prstTxWarp>
            <a:normAutofit/>
          </a:bodyPr>
          <a:lstStyle/>
          <a:p>
            <a:r>
              <a:rPr lang="ru-RU" sz="5400" b="1" u="sng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Дымковская игрушка</a:t>
            </a:r>
            <a:endParaRPr lang="ru-RU" sz="5400" b="1" u="sng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5" name="Рисунок 4" descr="a504f348a0d3ccaea36fd732afc5ac6e.jpg"/>
          <p:cNvPicPr>
            <a:picLocks noChangeAspect="1"/>
          </p:cNvPicPr>
          <p:nvPr/>
        </p:nvPicPr>
        <p:blipFill>
          <a:blip r:embed="rId2" cstate="print"/>
          <a:srcRect r="6877" b="7843"/>
          <a:stretch>
            <a:fillRect/>
          </a:stretch>
        </p:blipFill>
        <p:spPr>
          <a:xfrm>
            <a:off x="251520" y="1628800"/>
            <a:ext cx="2952328" cy="3312368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7" name="Рисунок 6" descr="dabae444be5c71b5e1574979d09d5c85.jpg"/>
          <p:cNvPicPr>
            <a:picLocks noChangeAspect="1"/>
          </p:cNvPicPr>
          <p:nvPr/>
        </p:nvPicPr>
        <p:blipFill>
          <a:blip r:embed="rId3" cstate="print"/>
          <a:srcRect l="10638" r="14894"/>
          <a:stretch>
            <a:fillRect/>
          </a:stretch>
        </p:blipFill>
        <p:spPr>
          <a:xfrm>
            <a:off x="5940152" y="2060848"/>
            <a:ext cx="3024336" cy="36004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Рисунок 5" descr="bf985bba82010b090d267925a1a2d902.jpg"/>
          <p:cNvPicPr>
            <a:picLocks noChangeAspect="1"/>
          </p:cNvPicPr>
          <p:nvPr/>
        </p:nvPicPr>
        <p:blipFill>
          <a:blip r:embed="rId4" cstate="print"/>
          <a:srcRect l="8837" t="215" r="14148" b="4364"/>
          <a:stretch>
            <a:fillRect/>
          </a:stretch>
        </p:blipFill>
        <p:spPr>
          <a:xfrm>
            <a:off x="2987824" y="3260083"/>
            <a:ext cx="3024336" cy="3597917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/>
          <a:srcRect l="27713" t="20000" r="30638" b="6760"/>
          <a:stretch/>
        </p:blipFill>
        <p:spPr bwMode="auto">
          <a:xfrm>
            <a:off x="683568" y="0"/>
            <a:ext cx="7776864" cy="6858000"/>
          </a:xfrm>
          <a:prstGeom prst="rect">
            <a:avLst/>
          </a:prstGeom>
          <a:ln w="38100"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/>
          <a:srcRect l="23819" t="19937" r="25979" b="17445"/>
          <a:stretch/>
        </p:blipFill>
        <p:spPr bwMode="auto">
          <a:xfrm>
            <a:off x="467544" y="-1"/>
            <a:ext cx="8280920" cy="6835515"/>
          </a:xfrm>
          <a:prstGeom prst="rect">
            <a:avLst/>
          </a:prstGeom>
          <a:ln w="38100"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sp>
        <p:nvSpPr>
          <p:cNvPr id="9" name="Овал 8"/>
          <p:cNvSpPr/>
          <p:nvPr/>
        </p:nvSpPr>
        <p:spPr>
          <a:xfrm rot="20588666">
            <a:off x="5766496" y="1519808"/>
            <a:ext cx="1457391" cy="15015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20588666">
            <a:off x="7206656" y="2095870"/>
            <a:ext cx="1457391" cy="150151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rot="20588666">
            <a:off x="4614368" y="2671936"/>
            <a:ext cx="1457391" cy="1501514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20588666">
            <a:off x="5406456" y="4544143"/>
            <a:ext cx="1457391" cy="1501514"/>
          </a:xfrm>
          <a:prstGeom prst="ellipse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20588666">
            <a:off x="6126536" y="3175992"/>
            <a:ext cx="1457391" cy="1501514"/>
          </a:xfrm>
          <a:prstGeom prst="ellipse">
            <a:avLst/>
          </a:prstGeom>
          <a:solidFill>
            <a:srgbClr val="0000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rot="20588666">
            <a:off x="7203713" y="4403070"/>
            <a:ext cx="1457391" cy="1501514"/>
          </a:xfrm>
          <a:prstGeom prst="ellipse">
            <a:avLst/>
          </a:prstGeom>
          <a:solidFill>
            <a:srgbClr val="FF00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Screenshot_20211014_093954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b="44750"/>
          <a:stretch>
            <a:fillRect/>
          </a:stretch>
        </p:blipFill>
        <p:spPr>
          <a:xfrm>
            <a:off x="251520" y="0"/>
            <a:ext cx="8640960" cy="6858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8" name="Рисунок 7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4">
                    <a14:imgEffect>
                      <a14:backgroundRemoval t="28255" b="89974" l="9590" r="89971"/>
                    </a14:imgEffect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l="13743" t="35061" r="61121" b="20550"/>
          <a:stretch/>
        </p:blipFill>
        <p:spPr bwMode="auto">
          <a:xfrm>
            <a:off x="755576" y="836712"/>
            <a:ext cx="3492432" cy="34204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5" cstate="print">
            <a:lum bright="10000" contrast="10000"/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6">
                    <a14:imgEffect>
                      <a14:backgroundRemoval t="9896" b="91797" l="28331" r="62079"/>
                    </a14:imgEffect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l="32799" t="35242" r="44175" b="7144"/>
          <a:stretch/>
        </p:blipFill>
        <p:spPr bwMode="auto">
          <a:xfrm>
            <a:off x="4860032" y="404664"/>
            <a:ext cx="3240360" cy="4320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 xmlns:lc="http://schemas.openxmlformats.org/drawingml/2006/lockedCanvas" xmlns="">
                  <a14:imgLayer r:embed="rId8">
                    <a14:imgEffect>
                      <a14:backgroundRemoval t="23828" b="91797" l="51391" r="88214"/>
                    </a14:imgEffect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l="45918" t="29527" r="12047" b="5466"/>
          <a:stretch/>
        </p:blipFill>
        <p:spPr bwMode="auto">
          <a:xfrm>
            <a:off x="971600" y="2852936"/>
            <a:ext cx="5112568" cy="44644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a504f348a0d3ccaea36fd732afc5ac6e.jpg"/>
          <p:cNvPicPr>
            <a:picLocks noChangeAspect="1"/>
          </p:cNvPicPr>
          <p:nvPr/>
        </p:nvPicPr>
        <p:blipFill>
          <a:blip r:embed="rId2" cstate="print"/>
          <a:srcRect r="6877" b="7843"/>
          <a:stretch>
            <a:fillRect/>
          </a:stretch>
        </p:blipFill>
        <p:spPr>
          <a:xfrm>
            <a:off x="1403647" y="0"/>
            <a:ext cx="6227379" cy="685800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dabae444be5c71b5e1574979d09d5c85.jpg"/>
          <p:cNvPicPr>
            <a:picLocks noChangeAspect="1"/>
          </p:cNvPicPr>
          <p:nvPr/>
        </p:nvPicPr>
        <p:blipFill>
          <a:blip r:embed="rId2" cstate="print"/>
          <a:srcRect l="10638" r="14894"/>
          <a:stretch>
            <a:fillRect/>
          </a:stretch>
        </p:blipFill>
        <p:spPr>
          <a:xfrm>
            <a:off x="1475655" y="0"/>
            <a:ext cx="6048673" cy="6858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bf985bba82010b090d267925a1a2d902.jpg"/>
          <p:cNvPicPr>
            <a:picLocks noChangeAspect="1"/>
          </p:cNvPicPr>
          <p:nvPr/>
        </p:nvPicPr>
        <p:blipFill>
          <a:blip r:embed="rId2" cstate="print"/>
          <a:srcRect l="8837" t="215" r="14148" b="4364"/>
          <a:stretch>
            <a:fillRect/>
          </a:stretch>
        </p:blipFill>
        <p:spPr>
          <a:xfrm>
            <a:off x="1547664" y="0"/>
            <a:ext cx="5832648" cy="6853175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reenshot_20211014_095139.jpg"/>
          <p:cNvPicPr>
            <a:picLocks noChangeAspect="1"/>
          </p:cNvPicPr>
          <p:nvPr/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16871" y="0"/>
            <a:ext cx="9110258" cy="6858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Дымковская игрушка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игрушка</dc:title>
  <dc:creator>Елизавета</dc:creator>
  <cp:lastModifiedBy>Елизавета</cp:lastModifiedBy>
  <cp:revision>7</cp:revision>
  <dcterms:created xsi:type="dcterms:W3CDTF">2021-10-14T06:07:57Z</dcterms:created>
  <dcterms:modified xsi:type="dcterms:W3CDTF">2021-10-14T08:17:38Z</dcterms:modified>
</cp:coreProperties>
</file>