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1" autoAdjust="0"/>
    <p:restoredTop sz="94660"/>
  </p:normalViewPr>
  <p:slideViewPr>
    <p:cSldViewPr snapToGrid="0">
      <p:cViewPr varScale="1">
        <p:scale>
          <a:sx n="55" d="100"/>
          <a:sy n="55" d="100"/>
        </p:scale>
        <p:origin x="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C077F2-1AE8-4161-839E-9911F841A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D8DDF8-5FED-4620-9CA2-D2D0047AA3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DF1061-73EB-45E0-8A31-B884288F2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329189-7F84-446B-AED2-162DF9623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74719F-3FAB-4534-B726-8ADB5A27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94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1FA8E-E8B8-49FF-86A6-5FAA10C0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69D1ED-FF35-4090-9794-43F2A8A30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FE38C-EA7B-41E2-83ED-E876D90D5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520AB4-ABDB-4933-988D-F1301C00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35E180-6006-4662-B81B-CD11EEF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29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69DBEE1-3E69-46FC-A3C4-3FABC4333B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658892-CE16-47FA-89F9-10F0514CC3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6C5087-A106-461C-922C-D3A052FCF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F2120E-DDFC-4873-8108-FB8A885C9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6A41D1-2FDD-4E94-BACF-98222FF65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0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FE2C7-9CD8-4E62-8DBE-D2B34D74A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19B764-EAA9-43A0-810E-034A9BFD2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599EFD-69D7-4B5B-8A14-6CA6659B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D309A6-82B1-45F5-85AD-F1D26D27E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975011-5B6B-467A-9E9F-4100893FA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2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1DE423-5BF8-4548-8AD0-733408A8E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A3A4EB-93BE-41D4-9535-2DA2BB40A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A51BE0-0FEE-4B4E-A632-9624AA019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4F769B-6C1A-4FE3-98A4-C1D41C0C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CF9460-BA97-4F19-849B-1C640845D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6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059722-B66F-473D-AF5D-78274380D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F0A278-F84A-401D-93D1-A7C0CDFFB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9E35A8-D9D3-4DD7-A3E4-71EE849F5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A8B806-5351-460D-811F-F9C3CE13E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E2B2E7-C040-4121-AEDE-B8FB75A7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65692E-5049-4C8E-88A7-83B472BBF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4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A99D3C-F518-4B94-B231-FE9E37517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B16DFE-105E-4A62-A0CD-4D90535EB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31D923-AA72-4CB2-BBD7-8A84BB03C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C6C22FA-FFEB-480F-A348-11FF606C60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55C1B2-98BB-4875-89C6-DCCE4853DC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7B0BFEC-40F8-426B-AD54-0BFD3F776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701BEDB-691C-4F34-BA76-C010522E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C399126-5F5A-4437-AE71-241965F5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184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573F14-E6C8-493C-A9AC-D820F1688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6729E9-0976-4CBF-990A-541F5CC90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BD6CF5D-BED2-40B0-9FC6-F5F3A0C88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F9AF922-CE29-4C61-8F5B-FCB2E63DE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04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A979F4-C1F0-47E2-8620-90594FC76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7995A61-2DAB-4EE3-9E79-0BDAD141E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C37CD0F-A71C-45B0-A11A-F4E040541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56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766DF4-D5EE-4465-87FE-51E041777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7E4DA9-7242-4418-9279-784EA3F1B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25F702-ABD6-4661-9D3E-B03216709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51CEEE-D4B1-498A-8220-C4934C798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DC3D06-9CC3-40A7-AAA6-7411AE6B4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600894-0572-46C1-A2C6-96550A941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9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B5E78-75CE-4B0F-8A03-262CFD325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DB7F5B0-9A2D-4C5E-8657-457E66D70D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7DDCD6-2B50-40AD-93AB-AA3F10C9B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7DE262-3599-4D9F-8E11-3901FEA24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9EA34E-AA69-4E49-B7DB-9609D8B5D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2B463F-5016-45E8-B4DC-6E43E6D3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8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9EBDA-06E7-46C4-8BC9-69265CEF4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4A0DAF-1D80-4B30-87DB-BBE26851A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E53A4A-1CB3-4A25-B640-EA6C43272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99F47-E6CB-4E74-B6D7-5B6029C1E48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2E7FC6-6816-43B1-9B54-4BDD0F35F3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DE25D5-1FE7-438D-91BA-4B520D776D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2556-4CAE-40A6-B48F-32767F9B5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7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9.jp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506FBD-DD65-410F-A8D4-474EE70F29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/>
              <a:t>«Экологическая сказка» во второй младшей группе.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D23E35-269E-4747-A4A2-18D5594E7D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Детский сад №38 «Малинка»</a:t>
            </a:r>
          </a:p>
          <a:p>
            <a:r>
              <a:rPr lang="ru-RU" dirty="0"/>
              <a:t>Воспитатель : Назарова Светлана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350936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6347418-B24C-4513-8BEC-BA17A6DB90C6}"/>
              </a:ext>
            </a:extLst>
          </p:cNvPr>
          <p:cNvSpPr/>
          <p:nvPr/>
        </p:nvSpPr>
        <p:spPr>
          <a:xfrm>
            <a:off x="1025770" y="2053701"/>
            <a:ext cx="3968262" cy="237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поднимают жука, ставят веточку на место. Выставляют знак «Деревья не ломать»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C803B3-17C2-4DFF-AEF0-0014E8EE5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830" y="115843"/>
            <a:ext cx="4536831" cy="662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12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8794C4-3EE4-47FE-96F6-FFB33CD7019E}"/>
              </a:ext>
            </a:extLst>
          </p:cNvPr>
          <p:cNvSpPr/>
          <p:nvPr/>
        </p:nvSpPr>
        <p:spPr>
          <a:xfrm>
            <a:off x="1201615" y="1397415"/>
            <a:ext cx="3405554" cy="2838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Дятел вдруг заголосил: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Кто-то мне крыло подбил! Я полезный, я живой! Разве можно так со мной!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2CFB5E-E035-491C-B53E-AF14E1F77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507" y="174394"/>
            <a:ext cx="4273061" cy="650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34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9BC9881-1D18-4160-A566-829393640587}"/>
              </a:ext>
            </a:extLst>
          </p:cNvPr>
          <p:cNvSpPr/>
          <p:nvPr/>
        </p:nvSpPr>
        <p:spPr>
          <a:xfrm>
            <a:off x="1078250" y="647557"/>
            <a:ext cx="3704492" cy="237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перевязывают дятлу крыло и ставят знак «Животных не обижать»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6E3574-0CCF-4617-9FB0-38DA58A2C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0146"/>
            <a:ext cx="4086687" cy="62977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76E593-19DE-441E-B702-7C69F9C3D0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1" t="17297" r="-4181" b="22955"/>
          <a:stretch/>
        </p:blipFill>
        <p:spPr>
          <a:xfrm>
            <a:off x="2766096" y="3165231"/>
            <a:ext cx="3145448" cy="334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7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CA1696-321A-4E97-90EF-9635ADBA2A64}"/>
              </a:ext>
            </a:extLst>
          </p:cNvPr>
          <p:cNvSpPr/>
          <p:nvPr/>
        </p:nvSpPr>
        <p:spPr>
          <a:xfrm>
            <a:off x="386864" y="171643"/>
            <a:ext cx="3182814" cy="5907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Подытожим разговор: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в лесу разжечь костер,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животных обижать,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Сорить, ломать, цветочки рвать!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Природу мы беречь должны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 нею быть всегда дружны!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C0A318-E20B-42F5-8F26-83317CFF2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528" y="1893638"/>
            <a:ext cx="2563210" cy="455681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937BB19-AE72-4133-8A0D-C8F777BD18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" t="22448" b="4571"/>
          <a:stretch/>
        </p:blipFill>
        <p:spPr>
          <a:xfrm>
            <a:off x="3274127" y="374510"/>
            <a:ext cx="2057027" cy="26617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F73F21C-7CAB-43A3-8C99-86EF8E473F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736" y="3148730"/>
            <a:ext cx="2057028" cy="333476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2FA0195-B83E-4211-A21D-646F44DED2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404" y="1713249"/>
            <a:ext cx="2324467" cy="413238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E154040-72E8-49B8-8673-73535780089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7" b="20347"/>
          <a:stretch/>
        </p:blipFill>
        <p:spPr>
          <a:xfrm>
            <a:off x="6865736" y="374510"/>
            <a:ext cx="2057028" cy="267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27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9DE25C-44EE-4322-97EB-63EAD543D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6" y="434818"/>
            <a:ext cx="11480802" cy="608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84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7DDE84-F0B8-46EA-BF7E-6FB26D70533D}"/>
              </a:ext>
            </a:extLst>
          </p:cNvPr>
          <p:cNvSpPr txBox="1"/>
          <p:nvPr/>
        </p:nvSpPr>
        <p:spPr>
          <a:xfrm>
            <a:off x="738554" y="1371600"/>
            <a:ext cx="108321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Данная сказочная постановка посвящена теме экологии, целью и задачей является воспитание бережного отношения к природе. Сказка основана на материале из интернет ресурса ( МААМ</a:t>
            </a:r>
            <a:r>
              <a:rPr lang="en-US" sz="2800" dirty="0"/>
              <a:t>.RU)</a:t>
            </a:r>
            <a:r>
              <a:rPr lang="ru-RU" sz="2800" dirty="0"/>
              <a:t>, отредактирована в соответствии с индивидуальными и возрастными особенностями детей. Активное участие приняли родители это подготовка костюмов, атрибутов, знаков. </a:t>
            </a:r>
          </a:p>
          <a:p>
            <a:pPr algn="ctr"/>
            <a:r>
              <a:rPr lang="ru-RU" sz="2800" dirty="0"/>
              <a:t>Использован магнитофон для проигрывания музыкальных произведений («Утро» Э. Григ ; песня «Лесная сказка»).</a:t>
            </a:r>
          </a:p>
        </p:txBody>
      </p:sp>
    </p:spTree>
    <p:extLst>
      <p:ext uri="{BB962C8B-B14F-4D97-AF65-F5344CB8AC3E}">
        <p14:creationId xmlns:p14="http://schemas.microsoft.com/office/powerpoint/2010/main" val="2472003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CF0AE8-2E20-498C-AF2B-7465EFABE69A}"/>
              </a:ext>
            </a:extLst>
          </p:cNvPr>
          <p:cNvSpPr/>
          <p:nvPr/>
        </p:nvSpPr>
        <p:spPr>
          <a:xfrm>
            <a:off x="1753341" y="1905506"/>
            <a:ext cx="8685317" cy="30469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rgbClr val="FF0000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Спасибо</a:t>
            </a:r>
          </a:p>
          <a:p>
            <a:pPr algn="ctr"/>
            <a:r>
              <a:rPr lang="ru-RU" sz="9600" b="1" cap="none" spc="0" dirty="0">
                <a:ln w="12700">
                  <a:solidFill>
                    <a:srgbClr val="FF0000"/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14924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0D2F9F5-35EA-4F76-A305-257A9008E6BF}"/>
              </a:ext>
            </a:extLst>
          </p:cNvPr>
          <p:cNvSpPr/>
          <p:nvPr/>
        </p:nvSpPr>
        <p:spPr>
          <a:xfrm>
            <a:off x="814754" y="508105"/>
            <a:ext cx="9929446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Звучит </a:t>
            </a:r>
            <a:r>
              <a:rPr lang="ru-RU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«Утро»</a:t>
            </a:r>
            <a:r>
              <a:rPr lang="ru-RU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Э. Грига. 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Появляется  </a:t>
            </a:r>
            <a:r>
              <a:rPr lang="ru-RU" sz="36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Эколюша</a:t>
            </a:r>
            <a:r>
              <a:rPr lang="ru-RU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AB5B83-D74E-40DD-95EC-9BD13E5AB4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" t="16410" r="12013" b="15897"/>
          <a:stretch/>
        </p:blipFill>
        <p:spPr>
          <a:xfrm>
            <a:off x="1899139" y="1759730"/>
            <a:ext cx="3358662" cy="464234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EC37CA2-804C-4D4F-8B16-36E1D0EBDB6E}"/>
              </a:ext>
            </a:extLst>
          </p:cNvPr>
          <p:cNvSpPr/>
          <p:nvPr/>
        </p:nvSpPr>
        <p:spPr>
          <a:xfrm>
            <a:off x="5498123" y="3429000"/>
            <a:ext cx="6096000" cy="2050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Одну простую сказку, а может и не сказку. А может, не простую, хотим вам рассказать. Как утро мы встречали, как мы в лесу гуляли, природу защищали… Ну что ж, пора начать!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Эколюша</a:t>
            </a:r>
            <a:r>
              <a:rPr lang="ru-RU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уходит.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4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D965AB6-B0AC-46F8-A0BE-B6909715E6C1}"/>
              </a:ext>
            </a:extLst>
          </p:cNvPr>
          <p:cNvSpPr/>
          <p:nvPr/>
        </p:nvSpPr>
        <p:spPr>
          <a:xfrm>
            <a:off x="164122" y="221821"/>
            <a:ext cx="2948355" cy="6065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Выходят двое детей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девочки, они инсценируют песню «Лесная сказка».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фоне этой песни проходят все перечисленные персонажи – </a:t>
            </a: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Муравей,  Дятел, Мотылек и Жук.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275F0E-8F6C-4932-99F9-C013A34B8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569" y="1079805"/>
            <a:ext cx="8352693" cy="469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70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54B094C-F358-407B-A8CF-87FA9AD2E4ED}"/>
              </a:ext>
            </a:extLst>
          </p:cNvPr>
          <p:cNvSpPr/>
          <p:nvPr/>
        </p:nvSpPr>
        <p:spPr>
          <a:xfrm>
            <a:off x="3294185" y="626918"/>
            <a:ext cx="6096000" cy="5604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Золотило солнышко лес, лес.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Муравей на дерево влез, влез.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Дятел долгоносый тук-тук-тук,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Всюду слышится стук, стук, стук.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Толстый жук на веточку сел, сел, сел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Песенку веселую он запел.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жу-жу-жу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жужжит жучек,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пархает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мотылек.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Полюбилась песенка всем, всем,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запели песенку все, все.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Каблучками топаем топ-топ,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 ладоши хлопаем хлоп-хлоп.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319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A5872CF-C1FA-43AF-9088-549980482B8B}"/>
              </a:ext>
            </a:extLst>
          </p:cNvPr>
          <p:cNvSpPr/>
          <p:nvPr/>
        </p:nvSpPr>
        <p:spPr>
          <a:xfrm>
            <a:off x="1131276" y="1087942"/>
            <a:ext cx="3546231" cy="468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Вдруг заплакал муравей: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Помогите мне скорей! Кто-то мусор притащил, муравейник завалил!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Здесь дышать нам невозможно, помогите все, кто может!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D40F48-B467-43F0-BFD3-1E9CA84BA0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7"/>
          <a:stretch/>
        </p:blipFill>
        <p:spPr>
          <a:xfrm>
            <a:off x="5468448" y="207985"/>
            <a:ext cx="4308598" cy="644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8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3B2DEF0-02E3-4004-B147-047E90991937}"/>
              </a:ext>
            </a:extLst>
          </p:cNvPr>
          <p:cNvSpPr/>
          <p:nvPr/>
        </p:nvSpPr>
        <p:spPr>
          <a:xfrm>
            <a:off x="2141636" y="1512277"/>
            <a:ext cx="2236933" cy="2838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убирают мусор и ставят знак «В лесу не сорить»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6B487B-6FED-4BB7-BA74-01B5AE19F4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81"/>
          <a:stretch/>
        </p:blipFill>
        <p:spPr>
          <a:xfrm>
            <a:off x="5594839" y="439615"/>
            <a:ext cx="4199792" cy="588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7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B96EC6-9811-40FF-93A8-E12F13A05C36}"/>
              </a:ext>
            </a:extLst>
          </p:cNvPr>
          <p:cNvSpPr/>
          <p:nvPr/>
        </p:nvSpPr>
        <p:spPr>
          <a:xfrm>
            <a:off x="633047" y="1397414"/>
            <a:ext cx="2395176" cy="4221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Мотылек кричит: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Беда! Ой, бегите все сюда! Крылья мне огонь спалил, кто-то здесь костер забыл!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E02F5E-35A8-41AA-BE71-6EE46B1E3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754" y="517441"/>
            <a:ext cx="2403048" cy="42720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BBF223-9DE6-4905-9845-4CBE572DA9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430" y="183334"/>
            <a:ext cx="3973210" cy="64913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F103E6-4253-49A6-BFDB-CDC336301C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916" y="2496526"/>
            <a:ext cx="2304683" cy="409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57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BF6A43F-D503-465B-87A8-B59868634B45}"/>
              </a:ext>
            </a:extLst>
          </p:cNvPr>
          <p:cNvSpPr/>
          <p:nvPr/>
        </p:nvSpPr>
        <p:spPr>
          <a:xfrm>
            <a:off x="1553308" y="1774197"/>
            <a:ext cx="2332892" cy="2838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помогают мотыльку и ставят знак «Огонь не разводить»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EC5689-CC2B-4351-87BE-79869D92B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568" y="228600"/>
            <a:ext cx="4086956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6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16F8763-0D70-4D8F-B5C2-88D8FC611433}"/>
              </a:ext>
            </a:extLst>
          </p:cNvPr>
          <p:cNvSpPr/>
          <p:nvPr/>
        </p:nvSpPr>
        <p:spPr>
          <a:xfrm>
            <a:off x="1060938" y="1432584"/>
            <a:ext cx="3405554" cy="329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Жук кричит: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Ж.: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Упал я с ветки, ведь ее сломали детки! Ветке больно и мне тоже, ох ну кто-же нам поможет!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2287B3-B899-4196-A743-C6D43C8B73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675" y="365719"/>
            <a:ext cx="3627624" cy="60543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8394B73-7068-40D4-95A8-A575C1C0B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953" y="716292"/>
            <a:ext cx="3051797" cy="542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098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452</Words>
  <Application>Microsoft Office PowerPoint</Application>
  <PresentationFormat>Широкоэкранный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«Экологическая сказка» во второй младшей группе.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«Экологическая сказка» во второй младшей группе.</dc:title>
  <dc:creator>User</dc:creator>
  <cp:lastModifiedBy>User</cp:lastModifiedBy>
  <cp:revision>7</cp:revision>
  <dcterms:created xsi:type="dcterms:W3CDTF">2019-12-16T19:49:30Z</dcterms:created>
  <dcterms:modified xsi:type="dcterms:W3CDTF">2019-12-16T20:44:40Z</dcterms:modified>
</cp:coreProperties>
</file>