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7D1886E-D692-4607-84CE-E905515CD8CD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0868B3-575B-4D5B-837C-DF37200B5FC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584176"/>
          </a:xfrm>
          <a:ln w="28575">
            <a:solidFill>
              <a:srgbClr val="92D050"/>
            </a:solidFill>
          </a:ln>
        </p:spPr>
        <p:txBody>
          <a:bodyPr anchor="b"/>
          <a:lstStyle/>
          <a:p>
            <a:r>
              <a:rPr lang="ru-RU" b="1" dirty="0">
                <a:solidFill>
                  <a:srgbClr val="FF0000"/>
                </a:solidFill>
              </a:rPr>
              <a:t>«Где прячется крахмал?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1b899685a72196ef9345edf2451035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878497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7536" y="692696"/>
            <a:ext cx="4176464" cy="51845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Россию картофель завез Петр </a:t>
            </a:r>
            <a:r>
              <a:rPr lang="el-GR" sz="2800" dirty="0" smtClean="0">
                <a:solidFill>
                  <a:schemeClr val="tx1"/>
                </a:solidFill>
              </a:rPr>
              <a:t>Ι</a:t>
            </a:r>
            <a:r>
              <a:rPr lang="ru-RU" sz="2800" dirty="0" smtClean="0">
                <a:solidFill>
                  <a:schemeClr val="tx1"/>
                </a:solidFill>
              </a:rPr>
              <a:t> (царь всея Руси, император Всероссийский.)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Царем он был провозглашен с 10-летнего возраста. (из династии Романовых)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68090825f1dbd7693e6d73fc7292e6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5578"/>
          <a:stretch>
            <a:fillRect/>
          </a:stretch>
        </p:blipFill>
        <p:spPr>
          <a:xfrm>
            <a:off x="179512" y="764704"/>
            <a:ext cx="4680520" cy="49075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>
                <a:solidFill>
                  <a:srgbClr val="FF0000"/>
                </a:solidFill>
              </a:rPr>
              <a:t>тадии роста картофеля</a:t>
            </a:r>
            <a:endParaRPr lang="ru-RU" dirty="0"/>
          </a:p>
        </p:txBody>
      </p:sp>
      <p:pic>
        <p:nvPicPr>
          <p:cNvPr id="4" name="Содержимое 3" descr="stages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810"/>
          <a:stretch>
            <a:fillRect/>
          </a:stretch>
        </p:blipFill>
        <p:spPr>
          <a:xfrm>
            <a:off x="179512" y="1844824"/>
            <a:ext cx="8784976" cy="40324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роение-картофеля-фот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5333" t="2751" r="4581" b="3801"/>
          <a:stretch>
            <a:fillRect/>
          </a:stretch>
        </p:blipFill>
        <p:spPr>
          <a:xfrm>
            <a:off x="179512" y="0"/>
            <a:ext cx="4421262" cy="6669360"/>
          </a:xfrm>
        </p:spPr>
      </p:pic>
      <p:pic>
        <p:nvPicPr>
          <p:cNvPr id="5" name="Рисунок 4" descr="kartofel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9" y="0"/>
            <a:ext cx="4392489" cy="66693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qdefaul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</TotalTime>
  <Words>22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«Где прячется крахмал? </vt:lpstr>
      <vt:lpstr>В Россию картофель завез Петр Ι (царь всея Руси, император Всероссийский.) Царем он был провозглашен с 10-летнего возраста. (из династии Романовых)  </vt:lpstr>
      <vt:lpstr>Стадии роста картофеля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</dc:creator>
  <cp:lastModifiedBy>Елизавета</cp:lastModifiedBy>
  <cp:revision>5</cp:revision>
  <dcterms:created xsi:type="dcterms:W3CDTF">2020-09-29T20:49:49Z</dcterms:created>
  <dcterms:modified xsi:type="dcterms:W3CDTF">2020-09-29T21:59:41Z</dcterms:modified>
</cp:coreProperties>
</file>