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4" r:id="rId2"/>
    <p:sldId id="267" r:id="rId3"/>
    <p:sldId id="268" r:id="rId4"/>
    <p:sldId id="269" r:id="rId5"/>
    <p:sldId id="270" r:id="rId6"/>
    <p:sldId id="265" r:id="rId7"/>
    <p:sldId id="266" r:id="rId8"/>
    <p:sldId id="271" r:id="rId9"/>
    <p:sldId id="272" r:id="rId10"/>
    <p:sldId id="273" r:id="rId11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2490"/>
    <a:srgbClr val="FF0000"/>
    <a:srgbClr val="04374A"/>
    <a:srgbClr val="3399FF"/>
    <a:srgbClr val="666699"/>
    <a:srgbClr val="E590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4583" autoAdjust="0"/>
  </p:normalViewPr>
  <p:slideViewPr>
    <p:cSldViewPr>
      <p:cViewPr varScale="1">
        <p:scale>
          <a:sx n="66" d="100"/>
          <a:sy n="66" d="100"/>
        </p:scale>
        <p:origin x="-6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2A7EE4C-C7F8-4D6C-A60E-9068F75BD2F6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81F7EB7-0B4D-4F14-98A2-D528C1E7D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0E6E9A-E585-45E4-98A1-630A9A468749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B4BB66-1A81-4A8F-A451-498B25CFB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3573016"/>
            <a:ext cx="4283968" cy="1980220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9A13543A-B704-4066-8B3B-85FC64BD1B38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11FB605B-2C25-40C0-B659-17170311A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60D97D8F-6DC9-444B-9732-00DF586433C4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E720CEC8-C6D7-4CFD-B7E5-7299740CF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E1ADDAC-C242-4423-86C7-99C4C379DCDC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D0756942-B433-4B06-BDA8-361E2E7F2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0DCE1BB7-36B2-477A-9A04-AB47AEA2D497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65E7D2E3-064C-44D8-A60B-B14252F11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4775" y="6410325"/>
            <a:ext cx="1216025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726CAAF7-4D24-4E1F-986B-F9E25DBA7016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488" y="6356350"/>
            <a:ext cx="164941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0775" y="6356350"/>
            <a:ext cx="1216025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69E3168D-40D5-4825-9113-5C619AD0E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0FCCB09C-7807-42D1-82C9-D310DE1F6019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902D8F30-53C5-456B-8234-3EA5974A6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FADBD9E5-87B3-4FCD-BC65-39F10DB9346C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D8428253-C347-4EE0-8586-B555C2505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EE83C2B7-1354-4A4B-8B5C-B40595571861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758E65F9-4A7A-4828-98A9-28A83339E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9000BCF1-6D1D-4591-9CA6-EB57CB96E04C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1C67670C-AABF-4BD1-8D59-6C4CDD7FD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AB3B59E8-8147-4FB9-9A81-1E1EB5DE5F90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3C74451B-7D61-42E1-A37B-39127648E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313" y="692150"/>
            <a:ext cx="6516687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2843213" y="1700213"/>
            <a:ext cx="619283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C48230-A6C7-424D-9112-8AA0F6E8BC83}" type="datetimeFigureOut">
              <a:rPr lang="ru-RU"/>
              <a:pPr>
                <a:defRPr/>
              </a:pPr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D810A0-86C4-4092-80E0-9C9D4E3DB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>
            <a:hlinkClick r:id="rId13"/>
          </p:cNvPr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1620838" y="46038"/>
            <a:ext cx="75723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87439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74396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74396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74396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74396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874396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874396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874396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87439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87439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87439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87439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87439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87439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/>
          </p:cNvSpPr>
          <p:nvPr/>
        </p:nvSpPr>
        <p:spPr bwMode="auto">
          <a:xfrm>
            <a:off x="2411413" y="4221163"/>
            <a:ext cx="6516687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960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Глагол </a:t>
            </a:r>
            <a:endParaRPr lang="en-US" sz="9600">
              <a:solidFill>
                <a:srgbClr val="87439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ru-RU" sz="960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en-US" sz="960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</a:t>
            </a:r>
            <a:r>
              <a:rPr lang="ru-RU" sz="960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476250"/>
            <a:ext cx="4821237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547813" y="188913"/>
            <a:ext cx="6516687" cy="884237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b="1" smtClean="0">
                <a:solidFill>
                  <a:schemeClr val="tx1"/>
                </a:solidFill>
                <a:effectLst/>
              </a:rPr>
              <a:t>Диктант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8893175" cy="543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547813" y="260350"/>
            <a:ext cx="6516687" cy="88423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b="1" smtClean="0">
                <a:solidFill>
                  <a:schemeClr val="tx1"/>
                </a:solidFill>
                <a:effectLst/>
              </a:rPr>
              <a:t>Глагол «</a:t>
            </a:r>
            <a:r>
              <a:rPr lang="en-US" b="1" smtClean="0">
                <a:solidFill>
                  <a:schemeClr val="tx1"/>
                </a:solidFill>
                <a:effectLst/>
              </a:rPr>
              <a:t>can</a:t>
            </a:r>
            <a:r>
              <a:rPr lang="ru-RU" b="1" smtClean="0">
                <a:solidFill>
                  <a:schemeClr val="tx1"/>
                </a:solidFill>
                <a:effectLst/>
              </a:rPr>
              <a:t>»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323850" y="981075"/>
            <a:ext cx="8569325" cy="56880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3" name="Rectangle 7"/>
          <p:cNvSpPr>
            <a:spLocks noGrp="1"/>
          </p:cNvSpPr>
          <p:nvPr>
            <p:ph type="body" idx="4294967295"/>
          </p:nvPr>
        </p:nvSpPr>
        <p:spPr>
          <a:xfrm>
            <a:off x="1619250" y="1125538"/>
            <a:ext cx="6192838" cy="5732462"/>
          </a:xfrm>
          <a:noFill/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smtClean="0">
                <a:latin typeface="Times New Roman" pitchFamily="18" charset="0"/>
              </a:rPr>
              <a:t>Утверждение</a:t>
            </a:r>
          </a:p>
          <a:p>
            <a:pPr algn="ctr">
              <a:buFont typeface="Arial" charset="0"/>
              <a:buNone/>
            </a:pPr>
            <a:r>
              <a:rPr lang="en-US" sz="3600" smtClean="0">
                <a:latin typeface="Times New Roman" pitchFamily="18" charset="0"/>
              </a:rPr>
              <a:t>I          sing</a:t>
            </a:r>
          </a:p>
          <a:p>
            <a:pPr algn="ctr">
              <a:buFont typeface="Arial" charset="0"/>
              <a:buNone/>
            </a:pPr>
            <a:r>
              <a:rPr lang="en-US" sz="3600" smtClean="0">
                <a:latin typeface="Times New Roman" pitchFamily="18" charset="0"/>
              </a:rPr>
              <a:t>He         swim</a:t>
            </a:r>
          </a:p>
          <a:p>
            <a:pPr algn="ctr">
              <a:buFont typeface="Arial" charset="0"/>
              <a:buNone/>
            </a:pPr>
            <a:r>
              <a:rPr lang="en-US" sz="3600" smtClean="0">
                <a:latin typeface="Times New Roman" pitchFamily="18" charset="0"/>
              </a:rPr>
              <a:t>She          draw</a:t>
            </a:r>
          </a:p>
          <a:p>
            <a:pPr algn="ctr">
              <a:buFont typeface="Arial" charset="0"/>
              <a:buNone/>
            </a:pPr>
            <a:r>
              <a:rPr lang="en-US" sz="3600" smtClean="0">
                <a:latin typeface="Times New Roman" pitchFamily="18" charset="0"/>
              </a:rPr>
              <a:t>It          climb</a:t>
            </a:r>
          </a:p>
          <a:p>
            <a:pPr algn="ctr">
              <a:buFont typeface="Arial" charset="0"/>
              <a:buNone/>
            </a:pPr>
            <a:r>
              <a:rPr lang="en-US" sz="3600" smtClean="0">
                <a:latin typeface="Times New Roman" pitchFamily="18" charset="0"/>
              </a:rPr>
              <a:t>You         run</a:t>
            </a:r>
          </a:p>
          <a:p>
            <a:pPr algn="ctr">
              <a:buFont typeface="Arial" charset="0"/>
              <a:buNone/>
            </a:pPr>
            <a:r>
              <a:rPr lang="en-US" sz="3600" smtClean="0">
                <a:latin typeface="Times New Roman" pitchFamily="18" charset="0"/>
              </a:rPr>
              <a:t>We          dance</a:t>
            </a:r>
          </a:p>
          <a:p>
            <a:pPr algn="ctr">
              <a:buFont typeface="Arial" charset="0"/>
              <a:buNone/>
            </a:pPr>
            <a:r>
              <a:rPr lang="en-US" sz="3600" smtClean="0">
                <a:latin typeface="Times New Roman" pitchFamily="18" charset="0"/>
              </a:rPr>
              <a:t>They           see</a:t>
            </a:r>
            <a:endParaRPr lang="ru-RU" sz="3600" smtClean="0">
              <a:latin typeface="Times New Roman" pitchFamily="18" charset="0"/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924300" y="1773238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36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924300" y="3716338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36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4356100" y="4437063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36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3995738" y="5084763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36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4284663" y="5734050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36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995738" y="2420938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36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4140200" y="3141663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36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/>
      <p:bldP spid="34825" grpId="0"/>
      <p:bldP spid="34826" grpId="0"/>
      <p:bldP spid="34827" grpId="0"/>
      <p:bldP spid="34828" grpId="0"/>
      <p:bldP spid="34829" grpId="0"/>
      <p:bldP spid="348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836613"/>
            <a:ext cx="9144000" cy="56880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684213" y="981075"/>
            <a:ext cx="79914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>
                <a:latin typeface="Times New Roman" pitchFamily="18" charset="0"/>
              </a:rPr>
              <a:t>Отрицание</a:t>
            </a:r>
          </a:p>
          <a:p>
            <a:pPr algn="ctr">
              <a:spcBef>
                <a:spcPct val="50000"/>
              </a:spcBef>
            </a:pPr>
            <a:endParaRPr lang="ru-RU" sz="3600">
              <a:latin typeface="Times New Roman" pitchFamily="18" charset="0"/>
            </a:endParaRPr>
          </a:p>
        </p:txBody>
      </p:sp>
      <p:pic>
        <p:nvPicPr>
          <p:cNvPr id="35853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916113"/>
            <a:ext cx="8893175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1763713" y="5661025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cannot</a:t>
            </a:r>
            <a:endParaRPr lang="ru-RU" sz="3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1403350" y="5084763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cannot</a:t>
            </a:r>
            <a:endParaRPr lang="ru-RU" sz="3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1476375" y="4581525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cannot</a:t>
            </a:r>
            <a:endParaRPr lang="ru-RU" sz="3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1116013" y="4005263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cannot</a:t>
            </a:r>
            <a:endParaRPr lang="ru-RU" sz="3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1403350" y="3500438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cannot</a:t>
            </a:r>
            <a:endParaRPr lang="ru-RU" sz="3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6156325" y="3500438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can’t</a:t>
            </a:r>
            <a:endParaRPr lang="ru-RU" sz="3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5724525" y="4076700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can’t</a:t>
            </a:r>
            <a:endParaRPr lang="ru-RU" sz="3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61" name="Text Box 21"/>
          <p:cNvSpPr txBox="1">
            <a:spLocks noChangeArrowheads="1"/>
          </p:cNvSpPr>
          <p:nvPr/>
        </p:nvSpPr>
        <p:spPr bwMode="auto">
          <a:xfrm>
            <a:off x="6156325" y="4581525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can’t</a:t>
            </a:r>
            <a:endParaRPr lang="ru-RU" sz="3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6227763" y="5157788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can’t</a:t>
            </a:r>
            <a:endParaRPr lang="ru-RU" sz="3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6372225" y="5661025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  <a:latin typeface="Times New Roman" pitchFamily="18" charset="0"/>
              </a:rPr>
              <a:t>can’t</a:t>
            </a:r>
            <a:endParaRPr lang="ru-RU" sz="360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4" grpId="0"/>
      <p:bldP spid="35855" grpId="0"/>
      <p:bldP spid="35856" grpId="0"/>
      <p:bldP spid="35857" grpId="0"/>
      <p:bldP spid="35858" grpId="0"/>
      <p:bldP spid="35859" grpId="0"/>
      <p:bldP spid="35860" grpId="0"/>
      <p:bldP spid="35861" grpId="0"/>
      <p:bldP spid="35862" grpId="0"/>
      <p:bldP spid="358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333375"/>
            <a:ext cx="9144000" cy="6335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69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611188" y="476250"/>
            <a:ext cx="2590800" cy="88423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</a:rPr>
              <a:t>Вопрос</a:t>
            </a:r>
          </a:p>
        </p:txBody>
      </p:sp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420211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23850" y="1989138"/>
            <a:ext cx="1008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40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95288" y="2636838"/>
            <a:ext cx="1008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40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395288" y="3284538"/>
            <a:ext cx="1008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40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395288" y="3933825"/>
            <a:ext cx="1008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40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323850" y="4508500"/>
            <a:ext cx="1008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40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323850" y="5084763"/>
            <a:ext cx="1008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40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6877" name="Rectangle 13"/>
          <p:cNvSpPr>
            <a:spLocks/>
          </p:cNvSpPr>
          <p:nvPr/>
        </p:nvSpPr>
        <p:spPr bwMode="auto">
          <a:xfrm>
            <a:off x="4787900" y="476250"/>
            <a:ext cx="43561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4400">
                <a:solidFill>
                  <a:srgbClr val="874396"/>
                </a:solidFill>
                <a:latin typeface="Calibri" pitchFamily="34" charset="0"/>
              </a:rPr>
              <a:t>Краткий ответ</a:t>
            </a:r>
          </a:p>
        </p:txBody>
      </p:sp>
      <p:pic>
        <p:nvPicPr>
          <p:cNvPr id="36878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8825" y="1341438"/>
            <a:ext cx="4575175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/>
      <p:bldP spid="36872" grpId="0"/>
      <p:bldP spid="36873" grpId="0"/>
      <p:bldP spid="36874" grpId="0"/>
      <p:bldP spid="36875" grpId="0"/>
      <p:bldP spid="36876" grpId="0"/>
      <p:bldP spid="368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4813"/>
            <a:ext cx="882015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250825" y="1125538"/>
            <a:ext cx="1873250" cy="2590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1" name="Oval 7"/>
          <p:cNvSpPr>
            <a:spLocks noChangeArrowheads="1"/>
          </p:cNvSpPr>
          <p:nvPr/>
        </p:nvSpPr>
        <p:spPr bwMode="auto">
          <a:xfrm>
            <a:off x="6877050" y="765175"/>
            <a:ext cx="1873250" cy="2590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2" name="Oval 8"/>
          <p:cNvSpPr>
            <a:spLocks noChangeArrowheads="1"/>
          </p:cNvSpPr>
          <p:nvPr/>
        </p:nvSpPr>
        <p:spPr bwMode="auto">
          <a:xfrm>
            <a:off x="1258888" y="3213100"/>
            <a:ext cx="1873250" cy="2590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3" name="Oval 9"/>
          <p:cNvSpPr>
            <a:spLocks noChangeArrowheads="1"/>
          </p:cNvSpPr>
          <p:nvPr/>
        </p:nvSpPr>
        <p:spPr bwMode="auto">
          <a:xfrm>
            <a:off x="3276600" y="3284538"/>
            <a:ext cx="1873250" cy="2590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4" name="Oval 10"/>
          <p:cNvSpPr>
            <a:spLocks noChangeArrowheads="1"/>
          </p:cNvSpPr>
          <p:nvPr/>
        </p:nvSpPr>
        <p:spPr bwMode="auto">
          <a:xfrm>
            <a:off x="5724525" y="3284538"/>
            <a:ext cx="1873250" cy="2590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3635375" y="1341438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FF0000"/>
                </a:solidFill>
                <a:latin typeface="Times New Roman" pitchFamily="18" charset="0"/>
              </a:rPr>
              <a:t>can play</a:t>
            </a:r>
            <a:endParaRPr lang="ru-RU" sz="24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3419475" y="1628775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FF0000"/>
                </a:solidFill>
                <a:latin typeface="Times New Roman" pitchFamily="18" charset="0"/>
              </a:rPr>
              <a:t>can play</a:t>
            </a:r>
            <a:endParaRPr lang="ru-RU" sz="24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4572000" y="2060575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FF0000"/>
                </a:solidFill>
                <a:latin typeface="Times New Roman" pitchFamily="18" charset="0"/>
              </a:rPr>
              <a:t>can</a:t>
            </a:r>
            <a:endParaRPr lang="ru-RU" sz="24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3563938" y="23495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FF0000"/>
                </a:solidFill>
                <a:latin typeface="Times New Roman" pitchFamily="18" charset="0"/>
              </a:rPr>
              <a:t>can play </a:t>
            </a:r>
            <a:endParaRPr lang="ru-RU" sz="24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1" grpId="0" animBg="1"/>
      <p:bldP spid="31752" grpId="0" animBg="1"/>
      <p:bldP spid="31753" grpId="0" animBg="1"/>
      <p:bldP spid="31754" grpId="0" animBg="1"/>
      <p:bldP spid="31755" grpId="0"/>
      <p:bldP spid="31756" grpId="0"/>
      <p:bldP spid="31757" grpId="0"/>
      <p:bldP spid="317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60350"/>
            <a:ext cx="786765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395288" y="1052513"/>
            <a:ext cx="1368425" cy="25209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Oval 6"/>
          <p:cNvSpPr>
            <a:spLocks noChangeArrowheads="1"/>
          </p:cNvSpPr>
          <p:nvPr/>
        </p:nvSpPr>
        <p:spPr bwMode="auto">
          <a:xfrm>
            <a:off x="1692275" y="1052513"/>
            <a:ext cx="1368425" cy="25209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5" name="Oval 7"/>
          <p:cNvSpPr>
            <a:spLocks noChangeArrowheads="1"/>
          </p:cNvSpPr>
          <p:nvPr/>
        </p:nvSpPr>
        <p:spPr bwMode="auto">
          <a:xfrm>
            <a:off x="2916238" y="1989138"/>
            <a:ext cx="1368425" cy="25209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6" name="Oval 8"/>
          <p:cNvSpPr>
            <a:spLocks noChangeArrowheads="1"/>
          </p:cNvSpPr>
          <p:nvPr/>
        </p:nvSpPr>
        <p:spPr bwMode="auto">
          <a:xfrm>
            <a:off x="4643438" y="1844675"/>
            <a:ext cx="1368425" cy="25209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7" name="Oval 9"/>
          <p:cNvSpPr>
            <a:spLocks noChangeArrowheads="1"/>
          </p:cNvSpPr>
          <p:nvPr/>
        </p:nvSpPr>
        <p:spPr bwMode="auto">
          <a:xfrm>
            <a:off x="5651500" y="333375"/>
            <a:ext cx="1368425" cy="25209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8" name="Oval 10"/>
          <p:cNvSpPr>
            <a:spLocks noChangeArrowheads="1"/>
          </p:cNvSpPr>
          <p:nvPr/>
        </p:nvSpPr>
        <p:spPr bwMode="auto">
          <a:xfrm>
            <a:off x="7092950" y="404813"/>
            <a:ext cx="1368425" cy="25209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1476375" y="5589588"/>
            <a:ext cx="2808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can’t ride a bike.</a:t>
            </a:r>
            <a:endParaRPr lang="ru-RU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5292725" y="4581525"/>
            <a:ext cx="2808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can ride a bike.</a:t>
            </a:r>
            <a:endParaRPr lang="ru-RU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5292725" y="5084763"/>
            <a:ext cx="2808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can play football.</a:t>
            </a:r>
            <a:endParaRPr lang="ru-RU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5364163" y="5589588"/>
            <a:ext cx="3168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  <a:latin typeface="Times New Roman" pitchFamily="18" charset="0"/>
              </a:rPr>
              <a:t>can’t play football.</a:t>
            </a:r>
            <a:endParaRPr lang="ru-RU" sz="280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/>
      <p:bldP spid="32780" grpId="0"/>
      <p:bldP spid="32781" grpId="0"/>
      <p:bldP spid="327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96975"/>
            <a:ext cx="867727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2700338" y="2349500"/>
            <a:ext cx="4103687" cy="2159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2627313" y="2852738"/>
            <a:ext cx="4176712" cy="1944687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3348038" y="3357563"/>
            <a:ext cx="3382962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3276600" y="3860800"/>
            <a:ext cx="3455988" cy="2159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V="1">
            <a:off x="3563938" y="2708275"/>
            <a:ext cx="3095625" cy="165735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>
            <a:off x="3563938" y="4797425"/>
            <a:ext cx="3095625" cy="7143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nimBg="1"/>
      <p:bldP spid="37894" grpId="0" animBg="1"/>
      <p:bldP spid="37895" grpId="0" animBg="1"/>
      <p:bldP spid="37896" grpId="0" animBg="1"/>
      <p:bldP spid="37897" grpId="0" animBg="1"/>
      <p:bldP spid="378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0"/>
            <a:ext cx="6743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2268538" y="981075"/>
            <a:ext cx="2159000" cy="2160588"/>
          </a:xfrm>
          <a:prstGeom prst="ellips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auto">
          <a:xfrm>
            <a:off x="2268538" y="4292600"/>
            <a:ext cx="2159000" cy="2160588"/>
          </a:xfrm>
          <a:prstGeom prst="ellips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4716463" y="1700213"/>
            <a:ext cx="649287" cy="649287"/>
          </a:xfrm>
          <a:prstGeom prst="ellips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auto">
          <a:xfrm>
            <a:off x="4716463" y="5084763"/>
            <a:ext cx="649287" cy="576262"/>
          </a:xfrm>
          <a:prstGeom prst="ellips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auto">
          <a:xfrm>
            <a:off x="3851275" y="6021388"/>
            <a:ext cx="863600" cy="836612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6" name="Oval 10"/>
          <p:cNvSpPr>
            <a:spLocks noChangeArrowheads="1"/>
          </p:cNvSpPr>
          <p:nvPr/>
        </p:nvSpPr>
        <p:spPr bwMode="auto">
          <a:xfrm>
            <a:off x="3995738" y="2708275"/>
            <a:ext cx="863600" cy="836613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7" name="Oval 11"/>
          <p:cNvSpPr>
            <a:spLocks noChangeArrowheads="1"/>
          </p:cNvSpPr>
          <p:nvPr/>
        </p:nvSpPr>
        <p:spPr bwMode="auto">
          <a:xfrm>
            <a:off x="4716463" y="2420938"/>
            <a:ext cx="1223962" cy="936625"/>
          </a:xfrm>
          <a:prstGeom prst="ellips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8" name="Oval 12"/>
          <p:cNvSpPr>
            <a:spLocks noChangeArrowheads="1"/>
          </p:cNvSpPr>
          <p:nvPr/>
        </p:nvSpPr>
        <p:spPr bwMode="auto">
          <a:xfrm>
            <a:off x="4716463" y="5734050"/>
            <a:ext cx="1223962" cy="936625"/>
          </a:xfrm>
          <a:prstGeom prst="ellips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auto">
          <a:xfrm>
            <a:off x="5580063" y="549275"/>
            <a:ext cx="647700" cy="1728788"/>
          </a:xfrm>
          <a:prstGeom prst="ellips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50" name="Oval 14"/>
          <p:cNvSpPr>
            <a:spLocks noChangeArrowheads="1"/>
          </p:cNvSpPr>
          <p:nvPr/>
        </p:nvSpPr>
        <p:spPr bwMode="auto">
          <a:xfrm>
            <a:off x="5651500" y="3789363"/>
            <a:ext cx="647700" cy="1728787"/>
          </a:xfrm>
          <a:prstGeom prst="ellipse">
            <a:avLst/>
          </a:prstGeom>
          <a:noFill/>
          <a:ln w="508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51" name="Oval 15"/>
          <p:cNvSpPr>
            <a:spLocks noChangeArrowheads="1"/>
          </p:cNvSpPr>
          <p:nvPr/>
        </p:nvSpPr>
        <p:spPr bwMode="auto">
          <a:xfrm>
            <a:off x="6804025" y="2276475"/>
            <a:ext cx="1368425" cy="790575"/>
          </a:xfrm>
          <a:prstGeom prst="ellipse">
            <a:avLst/>
          </a:prstGeom>
          <a:noFill/>
          <a:ln w="50800">
            <a:solidFill>
              <a:srgbClr val="8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52" name="Oval 16"/>
          <p:cNvSpPr>
            <a:spLocks noChangeArrowheads="1"/>
          </p:cNvSpPr>
          <p:nvPr/>
        </p:nvSpPr>
        <p:spPr bwMode="auto">
          <a:xfrm>
            <a:off x="6732588" y="5589588"/>
            <a:ext cx="1368425" cy="790575"/>
          </a:xfrm>
          <a:prstGeom prst="ellipse">
            <a:avLst/>
          </a:prstGeom>
          <a:noFill/>
          <a:ln w="50800">
            <a:solidFill>
              <a:srgbClr val="8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animBg="1"/>
      <p:bldP spid="39942" grpId="0" animBg="1"/>
      <p:bldP spid="39943" grpId="0" animBg="1"/>
      <p:bldP spid="39944" grpId="0" animBg="1"/>
      <p:bldP spid="39945" grpId="0" animBg="1"/>
      <p:bldP spid="39946" grpId="0" animBg="1"/>
      <p:bldP spid="39947" grpId="0" animBg="1"/>
      <p:bldP spid="39948" grpId="0" animBg="1"/>
      <p:bldP spid="39949" grpId="0" animBg="1"/>
      <p:bldP spid="39950" grpId="0" animBg="1"/>
      <p:bldP spid="39951" grpId="0" animBg="1"/>
      <p:bldP spid="3995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82193a30d8bfaede72681ddd535124205abdc3"/>
</p:tagLst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2554</TotalTime>
  <Words>68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11</vt:i4>
      </vt:variant>
      <vt:variant>
        <vt:lpstr>Заголовки слайдов</vt:lpstr>
      </vt:variant>
      <vt:variant>
        <vt:i4>10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Слайд 1</vt:lpstr>
      <vt:lpstr>Диктант</vt:lpstr>
      <vt:lpstr>Глагол «can»</vt:lpstr>
      <vt:lpstr>Слайд 4</vt:lpstr>
      <vt:lpstr>Вопрос</vt:lpstr>
      <vt:lpstr>Слайд 6</vt:lpstr>
      <vt:lpstr>Слайд 7</vt:lpstr>
      <vt:lpstr>Слайд 8</vt:lpstr>
      <vt:lpstr>Слайд 9</vt:lpstr>
      <vt:lpstr>Слайд 10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Светло-полосатый шаблон</dc:title>
  <dc:creator>obstinate</dc:creator>
  <dc:description>Шаблон презентации с сайта https://presentation-creation.ru/</dc:description>
  <cp:lastModifiedBy>LMNT</cp:lastModifiedBy>
  <cp:revision>1052</cp:revision>
  <dcterms:created xsi:type="dcterms:W3CDTF">2018-02-25T09:09:03Z</dcterms:created>
  <dcterms:modified xsi:type="dcterms:W3CDTF">2021-01-16T19:29:14Z</dcterms:modified>
</cp:coreProperties>
</file>