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90"/>
    <p:restoredTop sz="94721"/>
  </p:normalViewPr>
  <p:slideViewPr>
    <p:cSldViewPr snapToGrid="0">
      <p:cViewPr>
        <p:scale>
          <a:sx n="76" d="100"/>
          <a:sy n="76" d="100"/>
        </p:scale>
        <p:origin x="-184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050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92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5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4513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563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983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807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619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898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684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07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681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154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47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41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97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91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2BEFDE2-E0BF-47B5-9AA1-D87B387BEDF5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8FF80-B6C2-4793-8D29-2EA566E8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5925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41CD01-1EB3-DA45-87DE-23DEDF0E9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J. Swift and his satire. “Gulliver’s Travels”.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F31B4F-D278-304A-9763-BDB1456B7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260" y="1853248"/>
            <a:ext cx="6744734" cy="424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37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Jonathan Swift</a:t>
            </a:r>
            <a:endParaRPr lang="ru-RU" dirty="0"/>
          </a:p>
        </p:txBody>
      </p:sp>
      <p:pic>
        <p:nvPicPr>
          <p:cNvPr id="1026" name="Picture 2" descr="https://www.thetimes.co.uk/imageserver/image/methode%2Ftimes%2Fprod%2Fweb%2Fbin%2Ff13567f8-ab58-11e6-9d1d-8992545bee51.jpg?crop=1500%2C844%2C0%2C31&amp;resize=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344" y="1550465"/>
            <a:ext cx="7788490" cy="438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266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Gulliver’s Travels</a:t>
            </a:r>
            <a:endParaRPr lang="ru-RU" dirty="0"/>
          </a:p>
        </p:txBody>
      </p:sp>
      <p:pic>
        <p:nvPicPr>
          <p:cNvPr id="2050" name="Picture 2" descr="https://c1.staticflickr.com/9/8523/8640345343_3dfb127a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57" y="1509444"/>
            <a:ext cx="35718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knigi.net/books_files/online_html/35264/i_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505" y="1417694"/>
            <a:ext cx="4862913" cy="24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.cdn.turner.com/v5cache/TCM/Images/Dynamic/i172/gulliversTravels_WP_1024x768_0921201209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099" y="3890694"/>
            <a:ext cx="3697377" cy="277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865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Satires in Gulliver’s Travels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9966" y="1332855"/>
            <a:ext cx="883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Gulliver’s Travels reflects conflicts in British society in the early 18th century.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9966" y="3955792"/>
            <a:ext cx="10848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 are at least three types of satirical technique presented in Gulliver’s Travels: verbal irony, situational irony and dramatic irony. </a:t>
            </a:r>
            <a:endParaRPr lang="ru-RU" sz="24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59D0A0B-C25A-0C4F-BFD1-E93B0C16AA65}"/>
              </a:ext>
            </a:extLst>
          </p:cNvPr>
          <p:cNvSpPr/>
          <p:nvPr/>
        </p:nvSpPr>
        <p:spPr>
          <a:xfrm>
            <a:off x="309966" y="2236392"/>
            <a:ext cx="10365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Swift makes satirical effects to the fullest by using techniques of irony, contrast, and symbolism.</a:t>
            </a:r>
            <a:r>
              <a:rPr lang="ru-RU" sz="2400" dirty="0"/>
              <a:t>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B4837F8-4A88-D340-BD2F-E35EFFAAFB52}"/>
              </a:ext>
            </a:extLst>
          </p:cNvPr>
          <p:cNvSpPr/>
          <p:nvPr/>
        </p:nvSpPr>
        <p:spPr>
          <a:xfrm>
            <a:off x="294297" y="3075133"/>
            <a:ext cx="10108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 not only satirizes on then British politics and religion, but also, in a deeper facet, on human nature itself. </a:t>
            </a:r>
            <a:endParaRPr lang="ru-RU" sz="24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1AD171F-5AE4-6E47-8277-3165ADBD3E4D}"/>
              </a:ext>
            </a:extLst>
          </p:cNvPr>
          <p:cNvSpPr/>
          <p:nvPr/>
        </p:nvSpPr>
        <p:spPr>
          <a:xfrm>
            <a:off x="309966" y="4886955"/>
            <a:ext cx="104077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Satire refers to a genre of literature which is often used by literary persons as a witty weapon to hold up vices, follies and shortcomings in a society to ridicule, usually with the intent of mocking individuals or society into improvement. </a:t>
            </a:r>
            <a:endParaRPr lang="ru-RU" sz="24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9C32DDE-4ECE-0245-8758-3D226048FA3F}"/>
              </a:ext>
            </a:extLst>
          </p:cNvPr>
          <p:cNvSpPr/>
          <p:nvPr/>
        </p:nvSpPr>
        <p:spPr>
          <a:xfrm>
            <a:off x="309966" y="6172353"/>
            <a:ext cx="100926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Irony, ridicule, parody, sarcasm, exaggeration are common satirical techniques.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3881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 of satires in Gulliver’s Travels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80582" y="2061908"/>
            <a:ext cx="46089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Stress the sense of absurdity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0582" y="2547567"/>
            <a:ext cx="6957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en-US" sz="2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en-US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eveal the snobbish nature of human culture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0582" y="3033227"/>
            <a:ext cx="45288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en-US" sz="28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ru-RU" sz="280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ake</a:t>
            </a:r>
            <a:r>
              <a:rPr lang="ru-RU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</a:t>
            </a:r>
            <a:r>
              <a:rPr lang="ru-RU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ru-RU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expert</a:t>
            </a:r>
            <a:r>
              <a:rPr lang="ru-RU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languge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582" y="3611218"/>
            <a:ext cx="4940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en-US" sz="28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riticize excessive rationalism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716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3F1139-3439-2340-8475-B22E188DE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J. Swift and his satire. “Gulliver’s Travels”.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634CE4-BC44-444F-8FBE-C340F01E2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196" y="1853248"/>
            <a:ext cx="7136054" cy="450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380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3B5E0-7B46-EE40-8183-5E159DB22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221251"/>
          </a:xfrm>
        </p:spPr>
        <p:txBody>
          <a:bodyPr/>
          <a:lstStyle/>
          <a:p>
            <a:r>
              <a:rPr lang="en-US" dirty="0"/>
              <a:t>References:</a:t>
            </a:r>
            <a:br>
              <a:rPr lang="en-US" dirty="0"/>
            </a:br>
            <a:r>
              <a:rPr lang="en-US" dirty="0" err="1"/>
              <a:t>writersinspire.org</a:t>
            </a:r>
            <a:br>
              <a:rPr lang="en-US" dirty="0"/>
            </a:br>
            <a:r>
              <a:rPr lang="en-US" dirty="0" err="1"/>
              <a:t>ukessays.com</a:t>
            </a:r>
            <a:br>
              <a:rPr lang="en-US" dirty="0"/>
            </a:br>
            <a:r>
              <a:rPr lang="en-US" dirty="0" err="1"/>
              <a:t>enotes.com</a:t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129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CFBA4C-946F-5B42-B863-BB367DA28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Questions: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BEE5764-0AE5-6A44-A8F4-0D61EE65DE71}"/>
              </a:ext>
            </a:extLst>
          </p:cNvPr>
          <p:cNvSpPr/>
          <p:nvPr/>
        </p:nvSpPr>
        <p:spPr>
          <a:xfrm>
            <a:off x="646111" y="1406769"/>
            <a:ext cx="101391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What  status  J. Swift’s works have earned him?</a:t>
            </a:r>
          </a:p>
          <a:p>
            <a:endParaRPr lang="en-US" dirty="0"/>
          </a:p>
          <a:p>
            <a:r>
              <a:rPr lang="en-US" dirty="0"/>
              <a:t>How many parts the novel consists of?</a:t>
            </a:r>
          </a:p>
          <a:p>
            <a:r>
              <a:rPr lang="en-US" dirty="0"/>
              <a:t>-1</a:t>
            </a:r>
          </a:p>
          <a:p>
            <a:r>
              <a:rPr lang="en-US" dirty="0"/>
              <a:t>-2</a:t>
            </a:r>
          </a:p>
          <a:p>
            <a:r>
              <a:rPr lang="en-US" dirty="0"/>
              <a:t>-3</a:t>
            </a:r>
          </a:p>
          <a:p>
            <a:r>
              <a:rPr lang="en-US" dirty="0"/>
              <a:t>-4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What conflicts does the ‘Gulliver’s Travels” reflect?</a:t>
            </a:r>
          </a:p>
        </p:txBody>
      </p:sp>
    </p:spTree>
    <p:extLst>
      <p:ext uri="{BB962C8B-B14F-4D97-AF65-F5344CB8AC3E}">
        <p14:creationId xmlns:p14="http://schemas.microsoft.com/office/powerpoint/2010/main" val="8446663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91</TotalTime>
  <Words>244</Words>
  <Application>Microsoft Macintosh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Ион</vt:lpstr>
      <vt:lpstr>J. Swift and his satire. “Gulliver’s Travels”.</vt:lpstr>
      <vt:lpstr>About Jonathan Swift</vt:lpstr>
      <vt:lpstr>About Gulliver’s Travels</vt:lpstr>
      <vt:lpstr>Satires in Gulliver’s Travels </vt:lpstr>
      <vt:lpstr>Functions of satires in Gulliver’s Travels </vt:lpstr>
      <vt:lpstr>J. Swift and his satire. “Gulliver’s Travels”.</vt:lpstr>
      <vt:lpstr>References: writersinspire.org ukessays.com enotes.com </vt:lpstr>
      <vt:lpstr>Questions: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Jonathan Swift</dc:title>
  <dc:creator>Ksenia</dc:creator>
  <cp:lastModifiedBy>Microsoft Office User</cp:lastModifiedBy>
  <cp:revision>8</cp:revision>
  <dcterms:created xsi:type="dcterms:W3CDTF">2018-11-09T15:55:01Z</dcterms:created>
  <dcterms:modified xsi:type="dcterms:W3CDTF">2018-11-09T18:53:28Z</dcterms:modified>
</cp:coreProperties>
</file>