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7" r:id="rId5"/>
    <p:sldId id="263" r:id="rId6"/>
    <p:sldId id="275" r:id="rId7"/>
    <p:sldId id="276" r:id="rId8"/>
    <p:sldId id="282" r:id="rId9"/>
    <p:sldId id="283" r:id="rId10"/>
    <p:sldId id="284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4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8722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Презентация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568952" cy="482453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tx1"/>
                </a:solidFill>
              </a:rPr>
              <a:t>Что такое бумага?</a:t>
            </a: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Татьяна\Desktop\shutterstock_9465099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80928"/>
            <a:ext cx="4104456" cy="30303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5857892"/>
            <a:ext cx="5786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Гасанбекова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Карина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Рафиковна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Бумажные рулоны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Так дерево пройдя через множество машин перерождается в чистую, ровную, белую бумагу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Бумага наматывается в огромный рулон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Затем рулоны режут на листы разного размера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Бумажные рулоны отправляют в типографии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7" name="Picture 2" descr="C:\Users\Татьяна\Desktop\спаси дерево\paper-740x5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Вторая жизнь бумаги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885775"/>
          </a:xfrm>
        </p:spPr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Макулатуру измельчают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спаси дерево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3284984"/>
            <a:ext cx="4040188" cy="3030141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283968" y="1628800"/>
            <a:ext cx="4608511" cy="129614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Выдерживают в специальных растворах способных </a:t>
            </a:r>
          </a:p>
          <a:p>
            <a:pPr algn="ctr"/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растворить чернила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Татьяна\Desktop\спаси дерево\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12976"/>
            <a:ext cx="3913356" cy="309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Этап 1. История появления бумаги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4896544"/>
          </a:xfrm>
        </p:spPr>
        <p:txBody>
          <a:bodyPr>
            <a:norm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dirty="0" smtClean="0"/>
          </a:p>
        </p:txBody>
      </p:sp>
      <p:pic>
        <p:nvPicPr>
          <p:cNvPr id="1026" name="Picture 2" descr="C:\Users\Татьяна\Desktop\бумага\beresta-2-s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45024"/>
            <a:ext cx="4176464" cy="2350021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бумага\800px-Birch_bark_document_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3991992" cy="26362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1844824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Береста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наружная часть березовый коры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Этап 2. История появления бумаги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3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Листы из тонкой кожи молодых животных 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пергамент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атьяна\Desktop\89715d3b34196d550a7864328f4483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3456384" cy="4392488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63_2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89040"/>
            <a:ext cx="4211340" cy="2505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Богатство нашей природы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Загадка: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В шубе летом, а зимой раздеты. 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(Деревья)</a:t>
            </a:r>
            <a:endParaRPr lang="ru-RU" sz="2400" b="1" dirty="0"/>
          </a:p>
        </p:txBody>
      </p:sp>
      <p:pic>
        <p:nvPicPr>
          <p:cNvPr id="5" name="Picture 2" descr="C:\Users\Татьяна\Desktop\355347_html_2fa808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564904"/>
            <a:ext cx="2448272" cy="35417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2951947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Дерево</a:t>
            </a:r>
            <a:r>
              <a:rPr lang="ru-RU" sz="2400" i="1" dirty="0" smtClean="0"/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многолетние растение, имеющие один твёрдый стебель (ствол), корни, ветви и листья.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Вырубка деревьев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277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Продукция из дерева: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Мебель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Карандаши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Спички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Татьяна\Desktop\спаси дерево\108560936_0008013KolichestvoobuchennykhvTSentreekologicheskojbezopasnostiNOURTSP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2000275" cy="3634755"/>
          </a:xfrm>
          <a:prstGeom prst="rect">
            <a:avLst/>
          </a:prstGeom>
          <a:noFill/>
        </p:spPr>
      </p:pic>
      <p:pic>
        <p:nvPicPr>
          <p:cNvPr id="5" name="Picture 2" descr="C:\Users\Татьяна\Desktop\спаси дерево\1293292087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8"/>
            <a:ext cx="3816424" cy="2736304"/>
          </a:xfrm>
          <a:prstGeom prst="rect">
            <a:avLst/>
          </a:prstGeom>
          <a:noFill/>
        </p:spPr>
      </p:pic>
      <p:pic>
        <p:nvPicPr>
          <p:cNvPr id="6" name="Picture 2" descr="C:\Users\Татьяна\Desktop\спаси дерево\derevi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293096"/>
            <a:ext cx="3168352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Этап 3. История появления бумаги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5688632" cy="792087"/>
          </a:xfrm>
        </p:spPr>
        <p:txBody>
          <a:bodyPr>
            <a:normAutofit fontScale="25000" lnSpcReduction="20000"/>
          </a:bodyPr>
          <a:lstStyle/>
          <a:p>
            <a:endParaRPr lang="ru-RU" b="0" dirty="0" smtClean="0"/>
          </a:p>
          <a:p>
            <a:pPr algn="just"/>
            <a:r>
              <a:rPr lang="ru-RU" sz="9600" dirty="0" smtClean="0"/>
              <a:t>Деревоперерабатывающий  завод</a:t>
            </a:r>
          </a:p>
          <a:p>
            <a:endParaRPr lang="ru-RU" dirty="0"/>
          </a:p>
        </p:txBody>
      </p:sp>
      <p:pic>
        <p:nvPicPr>
          <p:cNvPr id="4" name="Picture 2" descr="C:\Users\Татьяна\Desktop\спаси дерево\img-20140411120023-1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33913"/>
            <a:ext cx="4040188" cy="3033211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436096" y="1535113"/>
            <a:ext cx="3250704" cy="381720"/>
          </a:xfrm>
        </p:spPr>
        <p:txBody>
          <a:bodyPr>
            <a:normAutofit fontScale="92500" lnSpcReduction="20000"/>
          </a:bodyPr>
          <a:lstStyle/>
          <a:p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2132857"/>
            <a:ext cx="4104456" cy="39933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Основным сырьем для производство бумаги являются древесная целлюлоза.</a:t>
            </a:r>
          </a:p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Целлюлозу получают из лесным пород: ели, сосны, березы, эвкалипт, тополь, каштан и другие деревья.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700808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u="sng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2400" u="sng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Производство бумаги механическим способом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4968552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Механический способ самый экономичный способ получение древесной целлюлозы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На фабрике специальные машины  сдирают с дерева кору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Измельчают кору в щепки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Лесоматериалы измельчают до крошки и смешивают с водой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Бумага на основе целлюлозы непрочна, идет на производство газет.</a:t>
            </a:r>
            <a:endParaRPr lang="ru-RU" sz="2400" dirty="0"/>
          </a:p>
        </p:txBody>
      </p:sp>
      <p:pic>
        <p:nvPicPr>
          <p:cNvPr id="4" name="Picture 2" descr="C:\Users\Татьяна\Desktop\спаси дерево\bod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420888"/>
            <a:ext cx="3816424" cy="249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Производство бумаги химическим способом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751388" y="1484313"/>
            <a:ext cx="4392612" cy="50403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Бумагу высокого качества делают из целлюлозы полученным химическим способом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Щепки сортируют по размеру на специальных ситах и отправляют в варку.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Варят щепки в специальных машинах, куда добавляют кислоту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Бумажная масса превращается в кашицу, затем она попадает в </a:t>
            </a:r>
            <a:r>
              <a:rPr lang="ru-RU" sz="2400" dirty="0" err="1" smtClean="0"/>
              <a:t>бумагодельную</a:t>
            </a:r>
            <a:r>
              <a:rPr lang="ru-RU" sz="2400" dirty="0" smtClean="0"/>
              <a:t> машину </a:t>
            </a:r>
            <a:endParaRPr lang="ru-RU" sz="2400" dirty="0"/>
          </a:p>
        </p:txBody>
      </p:sp>
      <p:pic>
        <p:nvPicPr>
          <p:cNvPr id="1026" name="Picture 2" descr="C:\Users\Татьяна\Desktop\aee0760dbd54291a6709e210354f78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4104456" cy="3361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Бумажная масса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4392613" cy="52562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Бумажная масса проходит по ленточному контейнеру часть содержащейся в ней воды вытекает через ячеистые отверстия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Бумажные волокна начинают сплетаться друг с другом , образуя – рулонную ленту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Сырая бумажная лента проходит через целый ряд валиков.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Одни валики отжимают воду, другие обогревают паром, и высушивают, третьи полируют</a:t>
            </a:r>
            <a:endParaRPr lang="ru-RU" sz="2400" dirty="0"/>
          </a:p>
        </p:txBody>
      </p:sp>
      <p:pic>
        <p:nvPicPr>
          <p:cNvPr id="6" name="Picture 2" descr="C:\Users\Татьяна\Desktop\спаси дерево\bu_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6016" y="2636912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304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</vt:lpstr>
      <vt:lpstr>Этап 1. История появления бумаги</vt:lpstr>
      <vt:lpstr>Этап 2. История появления бумаги</vt:lpstr>
      <vt:lpstr>Богатство нашей природы </vt:lpstr>
      <vt:lpstr>Вырубка деревьев</vt:lpstr>
      <vt:lpstr>Этап 3. История появления бумаги</vt:lpstr>
      <vt:lpstr>Производство бумаги механическим способом</vt:lpstr>
      <vt:lpstr>Производство бумаги химическим способом</vt:lpstr>
      <vt:lpstr>Бумажная масса</vt:lpstr>
      <vt:lpstr>Бумажные рулоны</vt:lpstr>
      <vt:lpstr>Вторая жизнь бумаги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</dc:title>
  <dc:creator>Татьяна Дворецкая</dc:creator>
  <cp:lastModifiedBy>Karina</cp:lastModifiedBy>
  <cp:revision>87</cp:revision>
  <dcterms:created xsi:type="dcterms:W3CDTF">2014-10-30T17:19:24Z</dcterms:created>
  <dcterms:modified xsi:type="dcterms:W3CDTF">2021-10-25T17:52:35Z</dcterms:modified>
</cp:coreProperties>
</file>