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sldIdLst>
    <p:sldId id="256" r:id="rId2"/>
    <p:sldId id="257" r:id="rId3"/>
    <p:sldId id="260" r:id="rId4"/>
    <p:sldId id="261" r:id="rId5"/>
    <p:sldId id="265" r:id="rId6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957" autoAdjust="0"/>
    <p:restoredTop sz="94713" autoAdjust="0"/>
  </p:normalViewPr>
  <p:slideViewPr>
    <p:cSldViewPr>
      <p:cViewPr varScale="1">
        <p:scale>
          <a:sx n="70" d="100"/>
          <a:sy n="70" d="100"/>
        </p:scale>
        <p:origin x="-102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8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10AB2-532D-420F-8A59-FBA3721D4ED7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A4E47-C4CE-44CB-86EE-821257ADAD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941168"/>
            <a:ext cx="6400800" cy="1126976"/>
          </a:xfrm>
          <a:ln>
            <a:noFill/>
          </a:ln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Подготовила Журавлёва Елена Николаевна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22376" y="548680"/>
            <a:ext cx="7772400" cy="34563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Музыкально-дидактическая игра</a:t>
            </a:r>
            <a:br>
              <a:rPr lang="ru-RU" dirty="0" smtClean="0"/>
            </a:br>
            <a:r>
              <a:rPr lang="ru-RU" dirty="0" smtClean="0"/>
              <a:t>«Угадай, что делают звери?»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Аннотация проекта: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183880" cy="5040560"/>
          </a:xfr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Музыкально- дидактическая игра «Угадай, что делают звери?» – это игра для развития ладового чувства. </a:t>
            </a:r>
          </a:p>
          <a:p>
            <a:r>
              <a:rPr lang="ru-RU" dirty="0" smtClean="0"/>
              <a:t>Она способствует формированию умений узнавать знакомые произведения, определять характер и жанр музыки, смену настроений в музыке.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3200" b="1" dirty="0" smtClean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62944"/>
          </a:xfr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Ход игры: </a:t>
            </a:r>
          </a:p>
          <a:p>
            <a:pPr>
              <a:buNone/>
            </a:pPr>
            <a:r>
              <a:rPr lang="ru-RU" dirty="0" smtClean="0"/>
              <a:t>Музыкальный руководитель исполняет музыку плясового жанра, например «Камаринскую» русскую народную веселую мелодию. Дети поднимают карточки с изображением пляшущих зверей.</a:t>
            </a:r>
          </a:p>
          <a:p>
            <a:pPr>
              <a:buNone/>
            </a:pPr>
            <a:r>
              <a:rPr lang="ru-RU" dirty="0" smtClean="0"/>
              <a:t>Затем музыкальный руководитель исполняет «Колыбельную», дети поднимают карточки с изображением спящих зверей.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игры: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204864"/>
            <a:ext cx="8496944" cy="4119736"/>
          </a:xfr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t"/>
          <a:lstStyle/>
          <a:p>
            <a:pPr>
              <a:buNone/>
            </a:pPr>
            <a:r>
              <a:rPr lang="ru-RU" dirty="0" smtClean="0"/>
              <a:t> формировать умение определять характер музыкального произведения, его жанр и настроение, пополнять </a:t>
            </a:r>
            <a:r>
              <a:rPr lang="ru-RU" dirty="0" err="1" smtClean="0"/>
              <a:t>словрный</a:t>
            </a:r>
            <a:r>
              <a:rPr lang="ru-RU" dirty="0" smtClean="0"/>
              <a:t> запас детей.</a:t>
            </a:r>
          </a:p>
          <a:p>
            <a:pPr>
              <a:buNone/>
            </a:pPr>
            <a:r>
              <a:rPr lang="ru-RU" b="1" dirty="0" smtClean="0"/>
              <a:t>Оборудование и материалы: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Карточки с изображением танцующих и спящих  зверей.   </a:t>
            </a:r>
            <a:r>
              <a:rPr lang="ru-RU" dirty="0" smtClean="0"/>
              <a:t>	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«Угадай, что делают звери?»</a:t>
            </a:r>
            <a:endParaRPr lang="ru-RU" dirty="0"/>
          </a:p>
        </p:txBody>
      </p:sp>
      <p:pic>
        <p:nvPicPr>
          <p:cNvPr id="1026" name="Picture 2" descr="C:\Users\viktor\Desktop\фото для аттестации\фото дидактич игры\IMG-20210929-WA006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" y="1249432"/>
            <a:ext cx="3932238" cy="2951023"/>
          </a:xfrm>
          <a:prstGeom prst="rect">
            <a:avLst/>
          </a:prstGeom>
          <a:noFill/>
        </p:spPr>
      </p:pic>
      <p:pic>
        <p:nvPicPr>
          <p:cNvPr id="1027" name="Picture 3" descr="C:\Users\viktor\Desktop\фото для аттестации\фото дидактич игры\IMG-20210929-WA00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6150" y="1250028"/>
            <a:ext cx="3930650" cy="2949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317</TotalTime>
  <Words>134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Музыкально-дидактическая игра «Угадай, что делают звери?» </vt:lpstr>
      <vt:lpstr>Аннотация проекта: </vt:lpstr>
      <vt:lpstr>Актуальность:</vt:lpstr>
      <vt:lpstr>Цель игры:</vt:lpstr>
      <vt:lpstr>«Угадай, что делают звери?»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«Здравствуй, Весна» во второй младшей группе</dc:title>
  <dc:creator>viktor</dc:creator>
  <cp:lastModifiedBy>viktor</cp:lastModifiedBy>
  <cp:revision>55</cp:revision>
  <dcterms:created xsi:type="dcterms:W3CDTF">2015-05-04T13:44:47Z</dcterms:created>
  <dcterms:modified xsi:type="dcterms:W3CDTF">2021-10-12T11:25:08Z</dcterms:modified>
</cp:coreProperties>
</file>