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s11.livemaster.ru/storage/topic/NxN/09/13/8c761e44c74b392c6ffce0f109839fa209f4hc.jpg?h=v0pdfJPJqnm71JDx9f1JW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7829576" cy="557216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Мастер- класс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«Изготовление мини-книжки кулинарных рецептов в технике </a:t>
            </a:r>
            <a:r>
              <a:rPr lang="ru-RU" sz="4800" b="1" dirty="0" err="1" smtClean="0">
                <a:solidFill>
                  <a:srgbClr val="FF0000"/>
                </a:solidFill>
              </a:rPr>
              <a:t>скрапбукинга</a:t>
            </a:r>
            <a:r>
              <a:rPr lang="ru-RU" sz="4800" b="1" dirty="0" smtClean="0">
                <a:solidFill>
                  <a:srgbClr val="FF0000"/>
                </a:solidFill>
              </a:rPr>
              <a:t>»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Автор: </a:t>
            </a:r>
            <a:r>
              <a:rPr lang="ru-RU" sz="3100" b="1" dirty="0" smtClean="0">
                <a:solidFill>
                  <a:srgbClr val="002060"/>
                </a:solidFill>
              </a:rPr>
              <a:t>Титарева Наталья Ивановна</a:t>
            </a:r>
            <a:r>
              <a:rPr lang="ru-RU" sz="3100" b="1" dirty="0" smtClean="0">
                <a:solidFill>
                  <a:srgbClr val="002060"/>
                </a:solidFill>
              </a:rPr>
              <a:t> </a:t>
            </a:r>
            <a:r>
              <a:rPr lang="ru-RU" sz="3100" b="1" dirty="0" smtClean="0">
                <a:solidFill>
                  <a:srgbClr val="002060"/>
                </a:solidFill>
              </a:rPr>
              <a:t/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</a:rPr>
              <a:t>МБДОУ №7 с. </a:t>
            </a:r>
            <a:r>
              <a:rPr lang="ru-RU" sz="3100" b="1" dirty="0" err="1" smtClean="0">
                <a:solidFill>
                  <a:srgbClr val="002060"/>
                </a:solidFill>
              </a:rPr>
              <a:t>Кухаривка</a:t>
            </a:r>
            <a:r>
              <a:rPr lang="ru-RU" sz="3100" dirty="0" smtClean="0">
                <a:solidFill>
                  <a:srgbClr val="002060"/>
                </a:solidFill>
              </a:rPr>
              <a:t/>
            </a:r>
            <a:br>
              <a:rPr lang="ru-RU" sz="3100" dirty="0" smtClean="0">
                <a:solidFill>
                  <a:srgbClr val="002060"/>
                </a:solidFill>
              </a:rPr>
            </a:br>
            <a:endParaRPr lang="ru-RU" sz="3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14290"/>
            <a:ext cx="5572132" cy="10001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Работа завершена. </a:t>
            </a:r>
            <a:endParaRPr lang="ru-RU" sz="32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214950"/>
            <a:ext cx="6215106" cy="9112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Нравится ли Вам работа?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Что бы хотели изменить в работе?</a:t>
            </a:r>
            <a:endParaRPr lang="ru-RU" sz="24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Users\USER\Desktop\мастер класс\с телеф\beae9cef-8b93-48a9-8438-414fb1767b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714612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мастер класс\с телеф\329f6ac5-f4a5-4c2a-9602-0ee3e13e19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571612"/>
            <a:ext cx="42148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мастер класс\фотогр\DSCN317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3571876"/>
            <a:ext cx="242886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3929066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Cambria" pitchFamily="18" charset="0"/>
              </a:rPr>
              <a:t>обложка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1285860"/>
            <a:ext cx="2214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Cambria" pitchFamily="18" charset="0"/>
              </a:rPr>
              <a:t>разворот книги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86578" y="3244334"/>
            <a:ext cx="23574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Cambria" pitchFamily="18" charset="0"/>
              </a:rPr>
              <a:t>обратная сторона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0"/>
            <a:ext cx="4143404" cy="571501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>Как известно, что подарок, который сделан своими руками — это лучший подарок.</a:t>
            </a:r>
            <a:b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>И, конечно, не забывайте о том, что дарить их  можно </a:t>
            </a:r>
            <a:r>
              <a:rPr lang="ru-RU" sz="3200" i="1" dirty="0" smtClean="0">
                <a:solidFill>
                  <a:srgbClr val="002060"/>
                </a:solidFill>
                <a:latin typeface="Cambria" pitchFamily="18" charset="0"/>
              </a:rPr>
              <a:t>(и нужно)</a:t>
            </a:r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> не только по праздникам.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857892"/>
            <a:ext cx="8329642" cy="10001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Cambria" pitchFamily="18" charset="0"/>
              </a:rPr>
              <a:t>Думаю, что таким подарком Вы порадуете своих близких и родных Вам людей.</a:t>
            </a:r>
            <a:endParaRPr lang="ru-RU" sz="2400" b="1" i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Users\USER\AppData\Local\Microsoft\Windows\Temporary Internet Files\Content.Word\DSCN31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sun9-26.userapi.com/nqOvNC1pSA3FixrUZUHwiZsx5363wYKdvc7ZSg/x3WRiYFYB8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71480"/>
            <a:ext cx="7215238" cy="50673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 Цель</a:t>
            </a:r>
            <a:r>
              <a:rPr lang="ru-RU" dirty="0" smtClean="0">
                <a:solidFill>
                  <a:schemeClr val="accent2"/>
                </a:solidFill>
              </a:rPr>
              <a:t>: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-Познакомиться с видом оформительской деятельности – техникой «</a:t>
            </a:r>
            <a:r>
              <a:rPr lang="ru-RU" dirty="0" err="1" smtClean="0">
                <a:solidFill>
                  <a:srgbClr val="002060"/>
                </a:solidFill>
              </a:rPr>
              <a:t>скрапбукинга</a:t>
            </a:r>
            <a:r>
              <a:rPr lang="ru-RU" dirty="0" smtClean="0">
                <a:solidFill>
                  <a:srgbClr val="002060"/>
                </a:solidFill>
              </a:rPr>
              <a:t>» и научиться выполнять работы в данной технике.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    </a:t>
            </a:r>
            <a:r>
              <a:rPr lang="ru-RU" b="1" dirty="0" smtClean="0">
                <a:solidFill>
                  <a:schemeClr val="accent2"/>
                </a:solidFill>
              </a:rPr>
              <a:t>Задачи</a:t>
            </a:r>
            <a:r>
              <a:rPr lang="ru-RU" dirty="0" smtClean="0">
                <a:solidFill>
                  <a:schemeClr val="accent2"/>
                </a:solidFill>
              </a:rPr>
              <a:t>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Познакомить с понятием </a:t>
            </a:r>
            <a:r>
              <a:rPr lang="ru-RU" i="1" dirty="0" smtClean="0">
                <a:solidFill>
                  <a:srgbClr val="002060"/>
                </a:solidFill>
              </a:rPr>
              <a:t>«</a:t>
            </a:r>
            <a:r>
              <a:rPr lang="ru-RU" b="1" i="1" dirty="0" err="1" smtClean="0">
                <a:solidFill>
                  <a:srgbClr val="002060"/>
                </a:solidFill>
              </a:rPr>
              <a:t>скрапбукинг</a:t>
            </a:r>
            <a:r>
              <a:rPr lang="ru-RU" i="1" dirty="0" smtClean="0">
                <a:solidFill>
                  <a:srgbClr val="002060"/>
                </a:solidFill>
              </a:rPr>
              <a:t>»</a:t>
            </a:r>
            <a:r>
              <a:rPr lang="ru-RU" dirty="0" smtClean="0">
                <a:solidFill>
                  <a:srgbClr val="002060"/>
                </a:solidFill>
              </a:rPr>
              <a:t>, научить основным приемам;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Развивать художественное воображение, интерес к технике </a:t>
            </a:r>
            <a:r>
              <a:rPr lang="ru-RU" dirty="0" err="1" smtClean="0">
                <a:solidFill>
                  <a:srgbClr val="002060"/>
                </a:solidFill>
              </a:rPr>
              <a:t>скрапбукинга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- Создать условия для профессионального самосовершенствования, формирования индивидуального стиля творческой деятельности.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50" name="AutoShape 2" descr="https://kartinkinaden.ru/uploads/posts/2020-07/1593812715_3-p-milie-foni-dlya-semeinikh-albomov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kartinkinaden.ru/uploads/posts/2020-07/1593812715_3-p-milie-foni-dlya-semeinikh-albomov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sun9-26.userapi.com/nqOvNC1pSA3FixrUZUHwiZsx5363wYKdvc7ZSg/x3WRiYFYB8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"/>
            <a:ext cx="9144000" cy="68579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786610" cy="564360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Что такое </a:t>
            </a:r>
            <a:r>
              <a:rPr lang="ru-RU" sz="3200" b="1" i="1" dirty="0" smtClean="0">
                <a:solidFill>
                  <a:srgbClr val="002060"/>
                </a:solidFill>
                <a:latin typeface="Cambria" pitchFamily="18" charset="0"/>
              </a:rPr>
              <a:t>«</a:t>
            </a:r>
            <a:r>
              <a:rPr lang="ru-RU" sz="3200" b="1" i="1" dirty="0" err="1" smtClean="0">
                <a:solidFill>
                  <a:srgbClr val="002060"/>
                </a:solidFill>
                <a:latin typeface="Cambria" pitchFamily="18" charset="0"/>
              </a:rPr>
              <a:t>скрапбукинг</a:t>
            </a:r>
            <a:r>
              <a:rPr lang="ru-RU" sz="3200" b="1" i="1" dirty="0" smtClean="0">
                <a:solidFill>
                  <a:srgbClr val="002060"/>
                </a:solidFill>
                <a:latin typeface="Cambria" pitchFamily="18" charset="0"/>
              </a:rPr>
              <a:t>»</a:t>
            </a:r>
            <a:r>
              <a:rPr lang="ru-RU" sz="3200" b="1" dirty="0" smtClean="0">
                <a:solidFill>
                  <a:srgbClr val="002060"/>
                </a:solidFill>
                <a:latin typeface="Cambria" pitchFamily="18" charset="0"/>
              </a:rPr>
              <a:t>?</a:t>
            </a: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dirty="0" err="1" smtClean="0">
                <a:solidFill>
                  <a:srgbClr val="002060"/>
                </a:solidFill>
              </a:rPr>
              <a:t>Скрапбукинг</a:t>
            </a:r>
            <a:r>
              <a:rPr lang="ru-RU" sz="2800" b="1" dirty="0" smtClean="0">
                <a:solidFill>
                  <a:srgbClr val="002060"/>
                </a:solidFill>
              </a:rPr>
              <a:t> </a:t>
            </a:r>
            <a:r>
              <a:rPr lang="ru-RU" sz="2800" dirty="0" smtClean="0">
                <a:solidFill>
                  <a:srgbClr val="002060"/>
                </a:solidFill>
              </a:rPr>
              <a:t>(или </a:t>
            </a:r>
            <a:r>
              <a:rPr lang="ru-RU" sz="2800" dirty="0" err="1" smtClean="0">
                <a:solidFill>
                  <a:srgbClr val="002060"/>
                </a:solidFill>
              </a:rPr>
              <a:t>скрэпбукинг</a:t>
            </a:r>
            <a:r>
              <a:rPr lang="ru-RU" sz="2800" dirty="0" smtClean="0">
                <a:solidFill>
                  <a:srgbClr val="002060"/>
                </a:solidFill>
              </a:rPr>
              <a:t>, англ. </a:t>
            </a:r>
            <a:r>
              <a:rPr lang="ru-RU" sz="2800" dirty="0" err="1" smtClean="0">
                <a:solidFill>
                  <a:srgbClr val="002060"/>
                </a:solidFill>
              </a:rPr>
              <a:t>Scrapbooking</a:t>
            </a:r>
            <a:r>
              <a:rPr lang="ru-RU" sz="2800" dirty="0" smtClean="0">
                <a:solidFill>
                  <a:srgbClr val="002060"/>
                </a:solidFill>
              </a:rPr>
              <a:t>: </a:t>
            </a:r>
            <a:r>
              <a:rPr lang="ru-RU" sz="2800" dirty="0" err="1" smtClean="0">
                <a:solidFill>
                  <a:srgbClr val="002060"/>
                </a:solidFill>
              </a:rPr>
              <a:t>scrap</a:t>
            </a:r>
            <a:r>
              <a:rPr lang="ru-RU" sz="2800" dirty="0" smtClean="0">
                <a:solidFill>
                  <a:srgbClr val="002060"/>
                </a:solidFill>
              </a:rPr>
              <a:t> — вырезка и </a:t>
            </a:r>
            <a:r>
              <a:rPr lang="ru-RU" sz="2800" dirty="0" err="1" smtClean="0">
                <a:solidFill>
                  <a:srgbClr val="002060"/>
                </a:solidFill>
              </a:rPr>
              <a:t>book</a:t>
            </a:r>
            <a:r>
              <a:rPr lang="ru-RU" sz="2800" dirty="0" smtClean="0">
                <a:solidFill>
                  <a:srgbClr val="002060"/>
                </a:solidFill>
              </a:rPr>
              <a:t> — книга, буквально вид хобби, ручного творчества, заключающийся в изготовлении и оформлении семейных или личных фотоальбомов, открыток, коробочек, панно, оригинальных подарочных упаковок, буклетов, записных книжек разных по форме, декору и назначению.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0"/>
            <a:ext cx="5786446" cy="15001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Создание  мини-книжки кулинарных рецептов</a:t>
            </a:r>
            <a:b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Cambria" pitchFamily="18" charset="0"/>
              </a:rPr>
              <a:t>Это небольшой подарок своими руками для милых женщин и девочек.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500174"/>
            <a:ext cx="4929222" cy="50006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Итак, для работы нам понадобятся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материалы и инструменты, такие как: 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всевозможные виды бумаги;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различные веревочки, ленточки, кусочки кружева или ажурные бумажные салфеточки, стразы, предметы одноразовой посуды;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ткань, картон, фетр;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ножницы - обычные и фигурные;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клей;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карандаш;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различные рисунки, наклейки, вырезки из журналов, декоративные пуговицы;</a:t>
            </a:r>
            <a:br>
              <a:rPr lang="ru-RU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 главное содержание книги – это уникальные и интересные рецепты</a:t>
            </a:r>
            <a:endParaRPr lang="ru-RU" dirty="0"/>
          </a:p>
        </p:txBody>
      </p:sp>
      <p:pic>
        <p:nvPicPr>
          <p:cNvPr id="5" name="Рисунок 4" descr="C:\Users\USER\Desktop\мастер класс\DSCN31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2"/>
            <a:ext cx="4357686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AppData\Local\Microsoft\Windows\Temporary Internet Files\Content.Word\DSCN31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0"/>
            <a:ext cx="2643174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sun9-26.userapi.com/nqOvNC1pSA3FixrUZUHwiZsx5363wYKdvc7ZSg/x3WRiYFYB8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"/>
            <a:ext cx="9144000" cy="68579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6786610" cy="50117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Поэтапное выполнение работы: </a:t>
            </a:r>
            <a:endParaRPr lang="ru-RU" dirty="0">
              <a:solidFill>
                <a:srgbClr val="C0000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572528" cy="1071546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2"/>
                </a:solidFill>
                <a:latin typeface="Cambria" pitchFamily="18" charset="0"/>
              </a:rPr>
              <a:t>Шаг первый</a:t>
            </a:r>
            <a:r>
              <a:rPr lang="ru-RU" sz="3200" b="1" dirty="0" smtClean="0">
                <a:solidFill>
                  <a:schemeClr val="accent2"/>
                </a:solidFill>
                <a:latin typeface="Cambria" pitchFamily="18" charset="0"/>
              </a:rPr>
              <a:t>: </a:t>
            </a:r>
            <a:br>
              <a:rPr lang="ru-RU" sz="3200" b="1" dirty="0" smtClean="0">
                <a:solidFill>
                  <a:schemeClr val="accent2"/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accent2"/>
                </a:solidFill>
                <a:latin typeface="Cambria" pitchFamily="18" charset="0"/>
              </a:rPr>
              <a:t>Подбор рецептов.</a:t>
            </a:r>
            <a:r>
              <a:rPr lang="ru-RU" sz="3200" dirty="0" smtClean="0">
                <a:solidFill>
                  <a:schemeClr val="accent2"/>
                </a:solidFill>
                <a:latin typeface="Cambria" pitchFamily="18" charset="0"/>
              </a:rPr>
              <a:t> </a:t>
            </a:r>
            <a:endParaRPr lang="ru-RU" sz="32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278608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Выбираем лучшие и интересные, распечатываем рецепты и фотографии блюд. Подбираем бумагу (фоновая, подложка к вырезанным рецептам) с учётом цвета, фактуры и других факторов.</a:t>
            </a:r>
          </a:p>
          <a:p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Не стоит бояться использовать фоновую бумагу с рисунком. Напротив, она поможет Вам поддержать выбранную тематику, надо лишь правильно её подобрать.</a:t>
            </a:r>
          </a:p>
          <a:p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Наклеиваем рецепты на подложку, обрезаем края бумаги фигурными ножницами.</a:t>
            </a:r>
            <a:endParaRPr lang="ru-RU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7" name="Рисунок 6" descr="C:\Users\USER\Desktop\мастер класс\DSCN31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86190"/>
            <a:ext cx="3714744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мастер класс\с телеф\33780387-68c8-49c8-93f3-fbe91e3df5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500438"/>
            <a:ext cx="435768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572528" cy="1071546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2"/>
                </a:solidFill>
                <a:latin typeface="Cambria" pitchFamily="18" charset="0"/>
              </a:rPr>
              <a:t>Шаг второй</a:t>
            </a:r>
            <a:r>
              <a:rPr lang="ru-RU" sz="3200" b="1" dirty="0" smtClean="0">
                <a:solidFill>
                  <a:schemeClr val="accent2"/>
                </a:solidFill>
                <a:latin typeface="Cambria" pitchFamily="18" charset="0"/>
              </a:rPr>
              <a:t>: Выбор дополнительного фона для обложки. Выбор декора. </a:t>
            </a:r>
            <a:endParaRPr lang="ru-RU" sz="32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5429288" cy="57150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В качестве дополнительного фона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можно выбрать яркую бумагу, которая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хорошо сочетается с основным цветом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фоновой бумаги. 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В данном случае мы используем для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фона лист фетра, чтобы создать вид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мягкой обложки. 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Оформляем края, украшаем элементами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декора (</a:t>
            </a:r>
            <a:r>
              <a:rPr lang="ru-RU" sz="4000" dirty="0" err="1" smtClean="0">
                <a:solidFill>
                  <a:srgbClr val="002060"/>
                </a:solidFill>
                <a:latin typeface="Cambria" pitchFamily="18" charset="0"/>
              </a:rPr>
              <a:t>фартушек</a:t>
            </a: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 – из  обёрточной для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цветочных букетов бумаги, кармашек и 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уголок – из ажурной бумажной салфетки,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полотенце - из кусочка ткани,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используем также стразы,  наклейки,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тесьму, предметы одноразовой посуды –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Cambria" pitchFamily="18" charset="0"/>
              </a:rPr>
              <a:t>ложечка, вилка  или нож).</a:t>
            </a:r>
            <a:endParaRPr lang="ru-RU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6" name="Рисунок 5" descr="C:\Users\USER\AppData\Local\Microsoft\Windows\Temporary Internet Files\Content.Word\DSCN31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643050"/>
            <a:ext cx="364330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accent2"/>
                </a:solidFill>
                <a:latin typeface="Cambria" pitchFamily="18" charset="0"/>
              </a:rPr>
              <a:t>Шаг третий</a:t>
            </a:r>
            <a:r>
              <a:rPr lang="ru-RU" sz="3200" b="1" dirty="0" smtClean="0">
                <a:solidFill>
                  <a:schemeClr val="accent2"/>
                </a:solidFill>
                <a:latin typeface="Cambria" pitchFamily="18" charset="0"/>
              </a:rPr>
              <a:t>: </a:t>
            </a:r>
            <a:br>
              <a:rPr lang="ru-RU" sz="3200" b="1" dirty="0" smtClean="0">
                <a:solidFill>
                  <a:schemeClr val="accent2"/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chemeClr val="accent2"/>
                </a:solidFill>
                <a:latin typeface="Cambria" pitchFamily="18" charset="0"/>
              </a:rPr>
              <a:t>Расположение. Декор обложки.</a:t>
            </a:r>
            <a:r>
              <a:rPr lang="ru-RU" sz="3200" dirty="0" smtClean="0">
                <a:solidFill>
                  <a:schemeClr val="accent2"/>
                </a:solidFill>
                <a:latin typeface="Cambria" pitchFamily="18" charset="0"/>
              </a:rPr>
              <a:t> </a:t>
            </a:r>
            <a:endParaRPr lang="ru-RU" sz="3200" dirty="0">
              <a:solidFill>
                <a:schemeClr val="accent2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214422"/>
            <a:ext cx="5214942" cy="58579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Расположение элементов на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странице напрямую зависит от их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количества, от того, как именно Вы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решили их расположить –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горизонтально  или вертикально, 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а также от размера.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Экспериментируйте, пока не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добьётесь самого удачного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расположения.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Обратите внимание на макеты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кулинарных книг, они могут подать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интересные идеи расположения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элементов. 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Наносим клей на элементы декора с</a:t>
            </a:r>
          </a:p>
          <a:p>
            <a:pPr>
              <a:buNone/>
            </a:pPr>
            <a:r>
              <a:rPr lang="ru-RU" sz="3400" dirty="0" smtClean="0">
                <a:solidFill>
                  <a:srgbClr val="002060"/>
                </a:solidFill>
                <a:latin typeface="Cambria" pitchFamily="18" charset="0"/>
              </a:rPr>
              <a:t>обратной стороны, приклеиваем их. </a:t>
            </a:r>
          </a:p>
          <a:p>
            <a:endParaRPr lang="ru-RU" dirty="0"/>
          </a:p>
        </p:txBody>
      </p:sp>
      <p:pic>
        <p:nvPicPr>
          <p:cNvPr id="4" name="Рисунок 3" descr="C:\Users\USER\Desktop\мастер класс\с телеф\beae9cef-8b93-48a9-8438-414fb1767b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3929058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мастер класс\с телеф\329f6ac5-f4a5-4c2a-9602-0ee3e13e19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214686"/>
            <a:ext cx="521494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Cambria" pitchFamily="18" charset="0"/>
              </a:rPr>
              <a:t>Шаг четвёртый</a:t>
            </a:r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: </a:t>
            </a:r>
            <a:b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ambria" pitchFamily="18" charset="0"/>
              </a:rPr>
              <a:t>Оформление двух страниц с рецептами.</a:t>
            </a:r>
            <a:endParaRPr lang="ru-RU" sz="32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929718" cy="250033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Готовые и оформленные рецепты располагаем согласно Вашему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плану на страницах в вертикальном и горизонтальном положениях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и начинаем приклеивать их, используя клей ПВА, а сами страницы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украшаем стразами и элементами, вырезанными из фетра, а также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вырезкой с надписью «Приятного аппетита!»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   Каждый декорирует фиксирующий элемент на свой вкус.</a:t>
            </a:r>
            <a:endParaRPr lang="ru-RU" sz="24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381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Мастер- класс  «Изготовление мини-книжки кулинарных рецептов в технике скрапбукинга» Автор: Титарева Наталья Ивановна  МБДОУ №7 с. Кухаривка </vt:lpstr>
      <vt:lpstr>Слайд 2</vt:lpstr>
      <vt:lpstr>Что такое «скрапбукинг»?  Скрапбукинг (или скрэпбукинг, англ. Scrapbooking: scrap — вырезка и book — книга, буквально вид хобби, ручного творчества, заключающийся в изготовлении и оформлении семейных или личных фотоальбомов, открыток, коробочек, панно, оригинальных подарочных упаковок, буклетов, записных книжек разных по форме, декору и назначению.</vt:lpstr>
      <vt:lpstr>Создание  мини-книжки кулинарных рецептов Это небольшой подарок своими руками для милых женщин и девочек.</vt:lpstr>
      <vt:lpstr>Поэтапное выполнение работы: </vt:lpstr>
      <vt:lpstr>Шаг первый:  Подбор рецептов. </vt:lpstr>
      <vt:lpstr>Шаг второй: Выбор дополнительного фона для обложки. Выбор декора. </vt:lpstr>
      <vt:lpstr>Шаг третий:  Расположение. Декор обложки. </vt:lpstr>
      <vt:lpstr>Шаг четвёртый:  Оформление двух страниц с рецептами.</vt:lpstr>
      <vt:lpstr>Работа завершена. </vt:lpstr>
      <vt:lpstr>Как известно, что подарок, который сделан своими руками — это лучший подарок. И, конечно, не забывайте о том, что дарить их  можно (и нужно) не только по праздникам.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 класс  «Изготовление мини-книжки кулинарных рецептов в технике скрапбукинга» Автор: Сергеева Ирина Григорьевна  МБДОУ №7 с. Кухаривка </dc:title>
  <cp:lastModifiedBy>Светлана Титарева</cp:lastModifiedBy>
  <cp:revision>12</cp:revision>
  <dcterms:modified xsi:type="dcterms:W3CDTF">2021-10-25T14:00:02Z</dcterms:modified>
</cp:coreProperties>
</file>