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A31DFF-94C1-4386-9C37-36E185C66346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37042B-FD43-453E-ABD2-D0ECA81FE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373616" cy="2044824"/>
          </a:xfrm>
          <a:solidFill>
            <a:schemeClr val="accent3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anchor="ctr"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Натюрморт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331640" y="3645024"/>
            <a:ext cx="6408712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Наглядный материал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sad-559425-15398682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6179" b="4851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Фото\вазы\0_dd9a6_ec54e6b1_X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1206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Фото\вазы\0_b88bb_e55e100e_X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1206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Фото\вазы\0_b9fe9_6bcaf7e3_orig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97666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Фото\вазы\0_5bd9f_98606712_X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604867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1Ds4BFpNXXXXXXXXX_!!0-item_p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d6d0109ed61fefc22faa21768b06ea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4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935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444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11" t="2137" b="12222"/>
          <a:stretch>
            <a:fillRect/>
          </a:stretch>
        </p:blipFill>
        <p:spPr>
          <a:xfrm>
            <a:off x="0" y="-1"/>
            <a:ext cx="9144000" cy="68880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3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Натюрморт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</dc:title>
  <dc:creator>Елизавета</dc:creator>
  <cp:lastModifiedBy>Елизавета</cp:lastModifiedBy>
  <cp:revision>7</cp:revision>
  <dcterms:created xsi:type="dcterms:W3CDTF">2020-10-03T13:56:42Z</dcterms:created>
  <dcterms:modified xsi:type="dcterms:W3CDTF">2020-10-03T20:55:56Z</dcterms:modified>
</cp:coreProperties>
</file>