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06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01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820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3851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875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1760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0693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893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72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441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532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545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83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97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703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701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991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8631C2-A465-4962-895E-F5BA503994A5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2CB1365-712C-4212-9C3A-CBA5909A9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449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88816" y="52330"/>
            <a:ext cx="8001000" cy="65688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bg1"/>
                </a:solidFill>
              </a:rPr>
              <a:t>Частное </a:t>
            </a:r>
            <a:r>
              <a:rPr lang="ru-RU" sz="1600" dirty="0" err="1" smtClean="0">
                <a:solidFill>
                  <a:schemeClr val="bg1"/>
                </a:solidFill>
              </a:rPr>
              <a:t>обЩЕОБразовательное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учреждение </a:t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«Газпром школа Санкт-Петербург»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3307" y="834405"/>
            <a:ext cx="7511040" cy="103043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200" b="1" dirty="0" smtClean="0"/>
              <a:t>Тема урока: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Мир глазами астронома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34" y="2634789"/>
            <a:ext cx="4351021" cy="3335783"/>
          </a:xfrm>
          <a:prstGeom prst="rect">
            <a:avLst/>
          </a:prstGeom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5" t="20650" r="67091" b="67162"/>
          <a:stretch>
            <a:fillRect/>
          </a:stretch>
        </p:blipFill>
        <p:spPr bwMode="auto">
          <a:xfrm>
            <a:off x="84786" y="52330"/>
            <a:ext cx="1394879" cy="78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32" t="20647" r="20789" b="67165"/>
          <a:stretch>
            <a:fillRect/>
          </a:stretch>
        </p:blipFill>
        <p:spPr bwMode="auto">
          <a:xfrm>
            <a:off x="11072552" y="52330"/>
            <a:ext cx="1017211" cy="896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56118" y="6301047"/>
            <a:ext cx="3167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САНКТ-ПЕТЕРБУРГ, 2021 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715788" y="2015725"/>
            <a:ext cx="508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Предмет: ОКРУЖАЮЩИЙ МИР, 4 класс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932814" y="4778556"/>
            <a:ext cx="49710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Подготовил:</a:t>
            </a:r>
          </a:p>
          <a:p>
            <a:pPr algn="r"/>
            <a:r>
              <a:rPr lang="ru-RU" dirty="0" smtClean="0"/>
              <a:t>Виноградова И. В.,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начальных классов </a:t>
            </a:r>
          </a:p>
          <a:p>
            <a:pPr algn="r"/>
            <a:r>
              <a:rPr lang="ru-RU" dirty="0" smtClean="0"/>
              <a:t>ЧОУ «Газпром школа Санкт-Петербург»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8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5899" y="407324"/>
            <a:ext cx="9690072" cy="1296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2. Вселенная – это …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9833" y="1529542"/>
            <a:ext cx="9900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</a:t>
            </a:r>
            <a:r>
              <a:rPr lang="en-US" sz="3600" dirty="0" smtClean="0"/>
              <a:t>&gt;</a:t>
            </a:r>
            <a:r>
              <a:rPr lang="ru-RU" sz="3600" dirty="0" smtClean="0"/>
              <a:t> пространство вокруг Земли, где движется Луна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39833" y="2975956"/>
            <a:ext cx="8005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</a:t>
            </a:r>
            <a:r>
              <a:rPr lang="en-US" sz="3600" dirty="0" smtClean="0"/>
              <a:t>&gt; </a:t>
            </a:r>
            <a:r>
              <a:rPr lang="ru-RU" sz="3600" dirty="0" smtClean="0"/>
              <a:t>пространство вокруг Солнца, где обращаются планеты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39833" y="4422370"/>
            <a:ext cx="77890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</a:t>
            </a:r>
            <a:r>
              <a:rPr lang="en-US" sz="3600" dirty="0" smtClean="0"/>
              <a:t>&gt;</a:t>
            </a:r>
            <a:r>
              <a:rPr lang="ru-RU" sz="3600" dirty="0" smtClean="0"/>
              <a:t> необъятное пространство со звездами, планетами и другими небесными телами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8429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2095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3. Выбери небесные тела: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4647" y="1753985"/>
            <a:ext cx="2485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en-US" sz="3200" dirty="0" smtClean="0"/>
              <a:t>&gt; </a:t>
            </a:r>
            <a:r>
              <a:rPr lang="ru-RU" sz="3200" dirty="0" smtClean="0"/>
              <a:t>Звезда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814647" y="2438399"/>
            <a:ext cx="2485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en-US" sz="3200" dirty="0" smtClean="0"/>
              <a:t>&gt;</a:t>
            </a:r>
            <a:r>
              <a:rPr lang="ru-RU" sz="3200" dirty="0" smtClean="0"/>
              <a:t>Самолёт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14647" y="3164264"/>
            <a:ext cx="2485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en-US" sz="3200" dirty="0" smtClean="0"/>
              <a:t>&gt; </a:t>
            </a:r>
            <a:r>
              <a:rPr lang="ru-RU" sz="3200" dirty="0" smtClean="0"/>
              <a:t>Птица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814647" y="3873505"/>
            <a:ext cx="2485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en-US" sz="3200" dirty="0" smtClean="0"/>
              <a:t>&gt; </a:t>
            </a:r>
            <a:r>
              <a:rPr lang="ru-RU" sz="3200" dirty="0" smtClean="0"/>
              <a:t>Планета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14647" y="4528938"/>
            <a:ext cx="2485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en-US" sz="3200" dirty="0" smtClean="0"/>
              <a:t>&gt; </a:t>
            </a:r>
            <a:r>
              <a:rPr lang="ru-RU" sz="3200" dirty="0" smtClean="0"/>
              <a:t>Комета 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814647" y="5184371"/>
            <a:ext cx="429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r>
              <a:rPr lang="en-US" sz="3200" dirty="0" smtClean="0"/>
              <a:t>&gt; </a:t>
            </a:r>
            <a:r>
              <a:rPr lang="ru-RU" sz="3200" dirty="0" smtClean="0"/>
              <a:t>Спутник планеты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332311" y="1895303"/>
            <a:ext cx="45636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Правильные ответы:</a:t>
            </a:r>
          </a:p>
          <a:p>
            <a:pPr algn="ctr"/>
            <a:r>
              <a:rPr lang="ru-RU" sz="3600" dirty="0" smtClean="0"/>
              <a:t>ЗВЕЗДА, ПЛАНЕТА, КОМЕТА, </a:t>
            </a:r>
          </a:p>
          <a:p>
            <a:pPr algn="ctr"/>
            <a:r>
              <a:rPr lang="ru-RU" sz="3600" dirty="0" smtClean="0"/>
              <a:t>СПУТНИК ПЛАНЕТЫ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674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5608" y="231215"/>
            <a:ext cx="8534400" cy="1507067"/>
          </a:xfrm>
        </p:spPr>
        <p:txBody>
          <a:bodyPr/>
          <a:lstStyle/>
          <a:p>
            <a:pPr algn="ctr"/>
            <a:r>
              <a:rPr lang="ru-RU" b="1" dirty="0" smtClean="0"/>
              <a:t>ОЦЕНИ СВОЮ РАБОТУ НА УРОКЕ</a:t>
            </a:r>
            <a:endParaRPr lang="ru-RU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816" y="1783824"/>
            <a:ext cx="2321257" cy="1949493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324" y="1738282"/>
            <a:ext cx="2097578" cy="20405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512" y="3921609"/>
            <a:ext cx="2277866" cy="272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2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7999"/>
          </a:xfrm>
        </p:spPr>
      </p:pic>
      <p:sp>
        <p:nvSpPr>
          <p:cNvPr id="3" name="TextBox 2"/>
          <p:cNvSpPr txBox="1"/>
          <p:nvPr/>
        </p:nvSpPr>
        <p:spPr>
          <a:xfrm>
            <a:off x="996142" y="2792735"/>
            <a:ext cx="101997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НОВЫХ ВСТРЕЧ В КОСМОСЕ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364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9287" y="573578"/>
            <a:ext cx="7597833" cy="542082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Подумай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кто такие астрономы?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 такое астрономия?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62" y="369916"/>
            <a:ext cx="3391457" cy="3614738"/>
          </a:xfrm>
        </p:spPr>
      </p:pic>
    </p:spTree>
    <p:extLst>
      <p:ext uri="{BB962C8B-B14F-4D97-AF65-F5344CB8AC3E}">
        <p14:creationId xmlns:p14="http://schemas.microsoft.com/office/powerpoint/2010/main" val="420539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205" y="311727"/>
            <a:ext cx="11045046" cy="6172200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Слово «АСТРОНОМИЯ» происходит от слияния двух греческих слов: «</a:t>
            </a:r>
            <a:r>
              <a:rPr lang="ru-RU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астрон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 - звезда и «</a:t>
            </a:r>
            <a:r>
              <a:rPr lang="ru-RU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номос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 - закон.</a:t>
            </a:r>
          </a:p>
          <a:p>
            <a:pPr algn="just"/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Астрономия – это наука, которая изучает космические тела, образуемые ими системы и Вселенную.</a:t>
            </a:r>
          </a:p>
          <a:p>
            <a:pPr algn="just"/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Астроном – это специалист в области астрономии, ученый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7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451" y="1928554"/>
            <a:ext cx="9925193" cy="414805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Астроном – это древняя профессия. Раньше этих ученых называли </a:t>
            </a:r>
            <a:r>
              <a:rPr lang="ru-RU" b="1" i="1" dirty="0" smtClean="0"/>
              <a:t>звездочётами. </a:t>
            </a:r>
            <a:br>
              <a:rPr lang="ru-RU" b="1" i="1" dirty="0" smtClean="0"/>
            </a:br>
            <a:r>
              <a:rPr lang="ru-RU" dirty="0" smtClean="0"/>
              <a:t>Даже пещерные люди наблюдали за небом, об этом свидетельствуют рисунки на стенах древних пещер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9928" y="145474"/>
            <a:ext cx="8534400" cy="1783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Астроном это новая или древняя профессия?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6911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6387" y="89899"/>
            <a:ext cx="7005060" cy="1507067"/>
          </a:xfrm>
        </p:spPr>
        <p:txBody>
          <a:bodyPr/>
          <a:lstStyle/>
          <a:p>
            <a:r>
              <a:rPr lang="ru-RU" dirty="0" smtClean="0"/>
              <a:t>Телескоп. Виды, различия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703" y="1322646"/>
            <a:ext cx="4893628" cy="54439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мире существует большое множество телескопов.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Телескоп –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это  прибор, с помощью которого можно наблюдать отдалённые объекты путём сбора электромагнитного излучения (например, видимого света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Существуют телескопы для всех диапазонов электромагнитного спектра: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оптические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телескопы,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радиотелескопы,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рентгеновские телескопы,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гамма-телескопы.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490" y="1173017"/>
            <a:ext cx="2046317" cy="20463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267" y="3632661"/>
            <a:ext cx="3027218" cy="30272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157" y="1915623"/>
            <a:ext cx="3627196" cy="278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7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6379" y="0"/>
            <a:ext cx="3206144" cy="1507067"/>
          </a:xfrm>
        </p:spPr>
        <p:txBody>
          <a:bodyPr/>
          <a:lstStyle/>
          <a:p>
            <a:r>
              <a:rPr lang="ru-RU" dirty="0" smtClean="0"/>
              <a:t>вселенная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571" y="1201188"/>
            <a:ext cx="5201199" cy="361526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Предположительно, Вселенная возникла в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результате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невообразимо мощного Большого Взрыва около 18 миллиардов лет назад. К моменту взрыва все вещество Вселенной было спрессовано в одну невероятно раскаленную массу. Взрыв разметал его по всему пространству. Из этого первичного вещества сформировались галактики, звезды и планеты.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319" y="2823607"/>
            <a:ext cx="6775681" cy="398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34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4532" y="156401"/>
            <a:ext cx="5650086" cy="1507067"/>
          </a:xfrm>
        </p:spPr>
        <p:txBody>
          <a:bodyPr/>
          <a:lstStyle/>
          <a:p>
            <a:r>
              <a:rPr lang="ru-RU" dirty="0" smtClean="0"/>
              <a:t>Солнечная система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259" y="1159625"/>
            <a:ext cx="4502930" cy="361526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Во Вселенной бесчисленное множество звёзд. Одна из них – Солнце. Вокруг Солнца обращаются 8 планет, среди которых наша родная Земля. Кроме планет, вокруг Солнца движутся другие небесные тела (кометы, метеориты, астероиды). Меркурий Нептун Уран Сатурн Марс Венера Юпитер Земля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884" y="2955002"/>
            <a:ext cx="7304116" cy="3366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9681" y="189652"/>
            <a:ext cx="8534400" cy="1507067"/>
          </a:xfrm>
        </p:spPr>
        <p:txBody>
          <a:bodyPr/>
          <a:lstStyle/>
          <a:p>
            <a:r>
              <a:rPr lang="ru-RU" dirty="0" smtClean="0"/>
              <a:t>Что еще хранит в себе космос?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324" y="1458884"/>
            <a:ext cx="4644246" cy="361526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Кроме Солнечной системы и звезд, в космосе есть еще множества разных объектов: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стероиды, метеориты, кометы и другие объекты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485" y="1458884"/>
            <a:ext cx="3162900" cy="19359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981" y="2846917"/>
            <a:ext cx="3686200" cy="2010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155" y="4154672"/>
            <a:ext cx="4083157" cy="229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2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1305099"/>
            <a:ext cx="10396653" cy="1296786"/>
          </a:xfrm>
        </p:spPr>
        <p:txBody>
          <a:bodyPr/>
          <a:lstStyle/>
          <a:p>
            <a:r>
              <a:rPr lang="ru-RU" dirty="0"/>
              <a:t>1</a:t>
            </a:r>
            <a:r>
              <a:rPr lang="ru-RU" dirty="0" smtClean="0"/>
              <a:t>. Что такое астрономия?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4663" y="378230"/>
            <a:ext cx="8534400" cy="8437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Игра-тест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64524" y="2269375"/>
            <a:ext cx="790540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-</a:t>
            </a:r>
            <a:r>
              <a:rPr lang="en-US" sz="4400" dirty="0" smtClean="0"/>
              <a:t>&gt;</a:t>
            </a:r>
            <a:r>
              <a:rPr lang="ru-RU" sz="4400" dirty="0" smtClean="0"/>
              <a:t> наука </a:t>
            </a:r>
            <a:r>
              <a:rPr lang="ru-RU" sz="4400" dirty="0"/>
              <a:t>об астрах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31024" y="3241964"/>
            <a:ext cx="10149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-</a:t>
            </a:r>
            <a:r>
              <a:rPr lang="en-US" sz="4400" dirty="0" smtClean="0"/>
              <a:t>&gt;</a:t>
            </a:r>
            <a:r>
              <a:rPr lang="ru-RU" sz="4400" dirty="0" smtClean="0"/>
              <a:t> наука </a:t>
            </a:r>
            <a:r>
              <a:rPr lang="ru-RU" sz="4400" dirty="0"/>
              <a:t>о небесных или космических </a:t>
            </a:r>
            <a:r>
              <a:rPr lang="ru-RU" sz="4400" dirty="0" smtClean="0"/>
              <a:t>телах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014153" y="4688514"/>
            <a:ext cx="7963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-</a:t>
            </a:r>
            <a:r>
              <a:rPr lang="en-US" sz="4800" dirty="0" smtClean="0"/>
              <a:t>&gt;</a:t>
            </a:r>
            <a:r>
              <a:rPr lang="ru-RU" sz="4800" dirty="0" smtClean="0"/>
              <a:t> наука </a:t>
            </a:r>
            <a:r>
              <a:rPr lang="ru-RU" sz="4800" dirty="0"/>
              <a:t>о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35450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116</TotalTime>
  <Words>426</Words>
  <Application>Microsoft Office PowerPoint</Application>
  <PresentationFormat>Широкоэкранный</PresentationFormat>
  <Paragraphs>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Century Gothic</vt:lpstr>
      <vt:lpstr>Wingdings 3</vt:lpstr>
      <vt:lpstr>Сектор</vt:lpstr>
      <vt:lpstr>Частное обЩЕОБразовательное учреждение  «Газпром школа Санкт-Петербург»</vt:lpstr>
      <vt:lpstr>Подумай  кто такие астрономы?  что такое астрономия?</vt:lpstr>
      <vt:lpstr>Презентация PowerPoint</vt:lpstr>
      <vt:lpstr>Астроном – это древняя профессия. Раньше этих ученых называли звездочётами.  Даже пещерные люди наблюдали за небом, об этом свидетельствуют рисунки на стенах древних пещер</vt:lpstr>
      <vt:lpstr>Телескоп. Виды, различия</vt:lpstr>
      <vt:lpstr>вселенная</vt:lpstr>
      <vt:lpstr>Солнечная система</vt:lpstr>
      <vt:lpstr>Что еще хранит в себе космос?</vt:lpstr>
      <vt:lpstr>1. Что такое астрономия? </vt:lpstr>
      <vt:lpstr>Презентация PowerPoint</vt:lpstr>
      <vt:lpstr>Презентация PowerPoint</vt:lpstr>
      <vt:lpstr>ОЦЕНИ СВОЮ РАБОТУ НА УРОКЕ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creator>Виноградова Инна Владимировна</dc:creator>
  <cp:lastModifiedBy>Виноградова Инна Владимировна</cp:lastModifiedBy>
  <cp:revision>10</cp:revision>
  <dcterms:created xsi:type="dcterms:W3CDTF">2021-09-03T13:31:47Z</dcterms:created>
  <dcterms:modified xsi:type="dcterms:W3CDTF">2021-10-12T07:01:19Z</dcterms:modified>
</cp:coreProperties>
</file>